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86" r:id="rId10"/>
    <p:sldId id="264" r:id="rId11"/>
    <p:sldId id="282" r:id="rId12"/>
    <p:sldId id="283" r:id="rId13"/>
    <p:sldId id="265" r:id="rId14"/>
    <p:sldId id="287" r:id="rId15"/>
    <p:sldId id="288" r:id="rId16"/>
    <p:sldId id="263" r:id="rId17"/>
    <p:sldId id="284" r:id="rId18"/>
    <p:sldId id="266" r:id="rId19"/>
    <p:sldId id="267" r:id="rId20"/>
    <p:sldId id="269" r:id="rId21"/>
    <p:sldId id="272" r:id="rId22"/>
    <p:sldId id="271" r:id="rId23"/>
    <p:sldId id="275" r:id="rId24"/>
    <p:sldId id="279" r:id="rId25"/>
    <p:sldId id="280" r:id="rId26"/>
    <p:sldId id="281" r:id="rId27"/>
    <p:sldId id="290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9" autoAdjust="0"/>
    <p:restoredTop sz="94660"/>
  </p:normalViewPr>
  <p:slideViewPr>
    <p:cSldViewPr>
      <p:cViewPr varScale="1">
        <p:scale>
          <a:sx n="85" d="100"/>
          <a:sy n="85" d="100"/>
        </p:scale>
        <p:origin x="10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Endress" userId="1af3709f-2829-40b3-8ed8-2326c6570cc8" providerId="ADAL" clId="{FA6FCEFB-3434-4D2C-9EE0-F224EE602A4E}"/>
    <pc:docChg chg="modSld modHandout">
      <pc:chgData name="Jane Endress" userId="1af3709f-2829-40b3-8ed8-2326c6570cc8" providerId="ADAL" clId="{FA6FCEFB-3434-4D2C-9EE0-F224EE602A4E}" dt="2022-12-08T13:01:07.654" v="38" actId="20577"/>
      <pc:docMkLst>
        <pc:docMk/>
      </pc:docMkLst>
      <pc:sldChg chg="modSp">
        <pc:chgData name="Jane Endress" userId="1af3709f-2829-40b3-8ed8-2326c6570cc8" providerId="ADAL" clId="{FA6FCEFB-3434-4D2C-9EE0-F224EE602A4E}" dt="2022-12-08T13:01:07.654" v="38" actId="20577"/>
        <pc:sldMkLst>
          <pc:docMk/>
          <pc:sldMk cId="4224682235" sldId="264"/>
        </pc:sldMkLst>
        <pc:spChg chg="mod">
          <ac:chgData name="Jane Endress" userId="1af3709f-2829-40b3-8ed8-2326c6570cc8" providerId="ADAL" clId="{FA6FCEFB-3434-4D2C-9EE0-F224EE602A4E}" dt="2022-12-08T13:01:07.654" v="38" actId="20577"/>
          <ac:spMkLst>
            <pc:docMk/>
            <pc:sldMk cId="4224682235" sldId="264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FA6FCEFB-3434-4D2C-9EE0-F224EE602A4E}" dt="2022-12-08T12:54:54.968" v="9" actId="20577"/>
        <pc:sldMkLst>
          <pc:docMk/>
          <pc:sldMk cId="3949631593" sldId="266"/>
        </pc:sldMkLst>
        <pc:spChg chg="mod">
          <ac:chgData name="Jane Endress" userId="1af3709f-2829-40b3-8ed8-2326c6570cc8" providerId="ADAL" clId="{FA6FCEFB-3434-4D2C-9EE0-F224EE602A4E}" dt="2022-12-08T12:54:54.968" v="9" actId="20577"/>
          <ac:spMkLst>
            <pc:docMk/>
            <pc:sldMk cId="3949631593" sldId="266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FA6FCEFB-3434-4D2C-9EE0-F224EE602A4E}" dt="2022-12-08T12:55:31.192" v="11" actId="20577"/>
        <pc:sldMkLst>
          <pc:docMk/>
          <pc:sldMk cId="30783309" sldId="267"/>
        </pc:sldMkLst>
        <pc:spChg chg="mod">
          <ac:chgData name="Jane Endress" userId="1af3709f-2829-40b3-8ed8-2326c6570cc8" providerId="ADAL" clId="{FA6FCEFB-3434-4D2C-9EE0-F224EE602A4E}" dt="2022-12-08T12:55:31.192" v="11" actId="20577"/>
          <ac:spMkLst>
            <pc:docMk/>
            <pc:sldMk cId="30783309" sldId="267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FA6FCEFB-3434-4D2C-9EE0-F224EE602A4E}" dt="2022-12-08T12:55:38.247" v="13" actId="20577"/>
        <pc:sldMkLst>
          <pc:docMk/>
          <pc:sldMk cId="1957544810" sldId="269"/>
        </pc:sldMkLst>
        <pc:spChg chg="mod">
          <ac:chgData name="Jane Endress" userId="1af3709f-2829-40b3-8ed8-2326c6570cc8" providerId="ADAL" clId="{FA6FCEFB-3434-4D2C-9EE0-F224EE602A4E}" dt="2022-12-08T12:55:38.247" v="13" actId="20577"/>
          <ac:spMkLst>
            <pc:docMk/>
            <pc:sldMk cId="1957544810" sldId="269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FA6FCEFB-3434-4D2C-9EE0-F224EE602A4E}" dt="2022-12-08T12:55:55.080" v="17" actId="20577"/>
        <pc:sldMkLst>
          <pc:docMk/>
          <pc:sldMk cId="4200478147" sldId="271"/>
        </pc:sldMkLst>
        <pc:spChg chg="mod">
          <ac:chgData name="Jane Endress" userId="1af3709f-2829-40b3-8ed8-2326c6570cc8" providerId="ADAL" clId="{FA6FCEFB-3434-4D2C-9EE0-F224EE602A4E}" dt="2022-12-08T12:55:55.080" v="17" actId="20577"/>
          <ac:spMkLst>
            <pc:docMk/>
            <pc:sldMk cId="4200478147" sldId="271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FA6FCEFB-3434-4D2C-9EE0-F224EE602A4E}" dt="2022-12-08T12:55:46.135" v="15" actId="20577"/>
        <pc:sldMkLst>
          <pc:docMk/>
          <pc:sldMk cId="2908100653" sldId="272"/>
        </pc:sldMkLst>
        <pc:spChg chg="mod">
          <ac:chgData name="Jane Endress" userId="1af3709f-2829-40b3-8ed8-2326c6570cc8" providerId="ADAL" clId="{FA6FCEFB-3434-4D2C-9EE0-F224EE602A4E}" dt="2022-12-08T12:55:46.135" v="15" actId="20577"/>
          <ac:spMkLst>
            <pc:docMk/>
            <pc:sldMk cId="2908100653" sldId="272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FA6FCEFB-3434-4D2C-9EE0-F224EE602A4E}" dt="2022-12-08T12:56:09.416" v="21" actId="20577"/>
        <pc:sldMkLst>
          <pc:docMk/>
          <pc:sldMk cId="3628874788" sldId="275"/>
        </pc:sldMkLst>
        <pc:spChg chg="mod">
          <ac:chgData name="Jane Endress" userId="1af3709f-2829-40b3-8ed8-2326c6570cc8" providerId="ADAL" clId="{FA6FCEFB-3434-4D2C-9EE0-F224EE602A4E}" dt="2022-12-08T12:56:09.416" v="21" actId="20577"/>
          <ac:spMkLst>
            <pc:docMk/>
            <pc:sldMk cId="3628874788" sldId="275"/>
            <ac:spMk id="3" creationId="{00000000-0000-0000-0000-000000000000}"/>
          </ac:spMkLst>
        </pc:spChg>
      </pc:sldChg>
      <pc:sldChg chg="modSp">
        <pc:chgData name="Jane Endress" userId="1af3709f-2829-40b3-8ed8-2326c6570cc8" providerId="ADAL" clId="{FA6FCEFB-3434-4D2C-9EE0-F224EE602A4E}" dt="2022-12-08T12:56:18.360" v="25" actId="20577"/>
        <pc:sldMkLst>
          <pc:docMk/>
          <pc:sldMk cId="3034730678" sldId="279"/>
        </pc:sldMkLst>
        <pc:spChg chg="mod">
          <ac:chgData name="Jane Endress" userId="1af3709f-2829-40b3-8ed8-2326c6570cc8" providerId="ADAL" clId="{FA6FCEFB-3434-4D2C-9EE0-F224EE602A4E}" dt="2022-12-08T12:56:18.360" v="25" actId="20577"/>
          <ac:spMkLst>
            <pc:docMk/>
            <pc:sldMk cId="3034730678" sldId="279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FA6FCEFB-3434-4D2C-9EE0-F224EE602A4E}" dt="2022-12-08T12:56:33.704" v="31" actId="20577"/>
        <pc:sldMkLst>
          <pc:docMk/>
          <pc:sldMk cId="31559570" sldId="280"/>
        </pc:sldMkLst>
        <pc:spChg chg="mod">
          <ac:chgData name="Jane Endress" userId="1af3709f-2829-40b3-8ed8-2326c6570cc8" providerId="ADAL" clId="{FA6FCEFB-3434-4D2C-9EE0-F224EE602A4E}" dt="2022-12-08T12:56:33.704" v="31" actId="20577"/>
          <ac:spMkLst>
            <pc:docMk/>
            <pc:sldMk cId="31559570" sldId="280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FA6FCEFB-3434-4D2C-9EE0-F224EE602A4E}" dt="2022-12-08T12:56:40.023" v="35" actId="20577"/>
        <pc:sldMkLst>
          <pc:docMk/>
          <pc:sldMk cId="1820064097" sldId="281"/>
        </pc:sldMkLst>
        <pc:spChg chg="mod">
          <ac:chgData name="Jane Endress" userId="1af3709f-2829-40b3-8ed8-2326c6570cc8" providerId="ADAL" clId="{FA6FCEFB-3434-4D2C-9EE0-F224EE602A4E}" dt="2022-12-08T12:56:40.023" v="35" actId="20577"/>
          <ac:spMkLst>
            <pc:docMk/>
            <pc:sldMk cId="1820064097" sldId="281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FA6FCEFB-3434-4D2C-9EE0-F224EE602A4E}" dt="2022-12-08T12:54:10.218" v="2" actId="20577"/>
        <pc:sldMkLst>
          <pc:docMk/>
          <pc:sldMk cId="1855259295" sldId="282"/>
        </pc:sldMkLst>
        <pc:spChg chg="mod">
          <ac:chgData name="Jane Endress" userId="1af3709f-2829-40b3-8ed8-2326c6570cc8" providerId="ADAL" clId="{FA6FCEFB-3434-4D2C-9EE0-F224EE602A4E}" dt="2022-12-08T12:54:10.218" v="2" actId="20577"/>
          <ac:spMkLst>
            <pc:docMk/>
            <pc:sldMk cId="1855259295" sldId="282"/>
            <ac:spMk id="2" creationId="{00000000-0000-0000-0000-000000000000}"/>
          </ac:spMkLst>
        </pc:spChg>
      </pc:sldChg>
      <pc:sldChg chg="modSp">
        <pc:chgData name="Jane Endress" userId="1af3709f-2829-40b3-8ed8-2326c6570cc8" providerId="ADAL" clId="{FA6FCEFB-3434-4D2C-9EE0-F224EE602A4E}" dt="2022-12-08T12:54:30.266" v="4" actId="20577"/>
        <pc:sldMkLst>
          <pc:docMk/>
          <pc:sldMk cId="1407654600" sldId="283"/>
        </pc:sldMkLst>
        <pc:spChg chg="mod">
          <ac:chgData name="Jane Endress" userId="1af3709f-2829-40b3-8ed8-2326c6570cc8" providerId="ADAL" clId="{FA6FCEFB-3434-4D2C-9EE0-F224EE602A4E}" dt="2022-12-08T12:54:30.266" v="4" actId="20577"/>
          <ac:spMkLst>
            <pc:docMk/>
            <pc:sldMk cId="1407654600" sldId="283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F66EFD74-A384-4EC2-8EBD-26D1FC70AC6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7024E121-B061-4BAD-B8EB-EC9C67EF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46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3908-9115-4E86-B8A1-6EB9118EE92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D9583-B438-4B3B-AB11-B6C16BD3B2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3908-9115-4E86-B8A1-6EB9118EE92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9583-B438-4B3B-AB11-B6C16BD3B23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3908-9115-4E86-B8A1-6EB9118EE92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9583-B438-4B3B-AB11-B6C16BD3B23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1C3908-9115-4E86-B8A1-6EB9118EE92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D9583-B438-4B3B-AB11-B6C16BD3B2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3908-9115-4E86-B8A1-6EB9118EE92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D9583-B438-4B3B-AB11-B6C16BD3B2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3908-9115-4E86-B8A1-6EB9118EE92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D9583-B438-4B3B-AB11-B6C16BD3B2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3908-9115-4E86-B8A1-6EB9118EE92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D9583-B438-4B3B-AB11-B6C16BD3B2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61C3908-9115-4E86-B8A1-6EB9118EE92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D9583-B438-4B3B-AB11-B6C16BD3B2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3908-9115-4E86-B8A1-6EB9118EE92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D9583-B438-4B3B-AB11-B6C16BD3B23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3908-9115-4E86-B8A1-6EB9118EE92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D9583-B438-4B3B-AB11-B6C16BD3B2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3908-9115-4E86-B8A1-6EB9118EE92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D9583-B438-4B3B-AB11-B6C16BD3B2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3908-9115-4E86-B8A1-6EB9118EE92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9583-B438-4B3B-AB11-B6C16BD3B23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982" y="152400"/>
            <a:ext cx="5004190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7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 1</a:t>
            </a:r>
          </a:p>
          <a:p>
            <a:pPr algn="ctr"/>
            <a:endParaRPr lang="en-US" sz="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Air and Weather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 4</a:t>
            </a:r>
          </a:p>
          <a:p>
            <a:pPr algn="ctr"/>
            <a:endParaRPr lang="en-US" sz="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Climate</a:t>
            </a:r>
          </a:p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Pages 170-175, 190-195</a:t>
            </a:r>
          </a:p>
        </p:txBody>
      </p:sp>
    </p:spTree>
    <p:extLst>
      <p:ext uri="{BB962C8B-B14F-4D97-AF65-F5344CB8AC3E}">
        <p14:creationId xmlns:p14="http://schemas.microsoft.com/office/powerpoint/2010/main" val="108012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6. Air has weight to it.  The force of air pushing on an area is called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air pressure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1026" name="Picture 2" descr="http://t2.gstatic.com/images?q=tbn:ANd9GcRHA5TG1QWP_24JLvT0QIreWPn_jt_I-WHoQHOKA6KLdtD0xreTv5JcRI20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590800"/>
            <a:ext cx="2229633" cy="40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8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7.  Warm air particles are </a:t>
            </a:r>
            <a:r>
              <a:rPr lang="en-US" sz="4000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less</a:t>
            </a:r>
            <a:r>
              <a:rPr 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 dense or packed together, than cold air.</a:t>
            </a:r>
          </a:p>
        </p:txBody>
      </p:sp>
      <p:pic>
        <p:nvPicPr>
          <p:cNvPr id="1026" name="Picture 2" descr="http://www.learner.org/jnorth/images/graphics/t/therm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8"/>
          <a:stretch/>
        </p:blipFill>
        <p:spPr bwMode="auto">
          <a:xfrm>
            <a:off x="1143000" y="2167592"/>
            <a:ext cx="6858000" cy="43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5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8. As air cools, the air pressure </a:t>
            </a:r>
            <a:r>
              <a:rPr lang="en-US" sz="4000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increases</a:t>
            </a:r>
            <a:r>
              <a:rPr 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026" name="Picture 2" descr="http://dogfoose.com/wp-content/uploads/2008/09/Air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60410"/>
            <a:ext cx="3581400" cy="48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5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6847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Cool air has higher air pressure than warmer air.  (Cooler air weighs more than warmer air.)  Air moves from an area of higher pressure to lower pressure.</a:t>
            </a:r>
          </a:p>
        </p:txBody>
      </p:sp>
      <p:pic>
        <p:nvPicPr>
          <p:cNvPr id="3074" name="Picture 2" descr="http://www.teachengineering.org/collection/cub_/lessons/cub_images/cub_weather_lesson04_activity1_fig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05175"/>
            <a:ext cx="3429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SEBUUEhQUFRUVFhgUFhUUFhgXFBUUFhUWFRQVFxcXHCYfGBojHRQVHy8gJScpLCwsFR4xNTAqNSYrLSkBCQoKDgwOGg8PGiwkHyQtLCwsNC0sLCwsLCosLSksLCwsLCwsLCwsLCwsKSwsKiwsMCkqLCwsKSwpLCwsLCwsKf/AABEIAOUA3AMBIgACEQEDEQH/xAAbAAEAAgMBAQAAAAAAAAAAAAAABQYBAgQDB//EAEMQAAIBAgMEBwQHBQgCAwAAAAECAAMRBBIhBTFBUQYTImFxgZEyUqGxI0JygpLB0QcUQ2KiFRYzNFRj4fAkslNz4v/EABsBAQACAwEBAAAAAAAAAAAAAAADBQEEBgIH/8QAMxEAAgEDAwICCgEDBQAAAAAAAAECAwQREiExBUFRYRMiMnGBkaGx0fDBQlLhBhQWI3L/2gAMAwEAAhEDEQA/AL5ERL4pBERAEREAREQBETB3ab+F91+F4BmJVcL0yZ3VOrVc2UXJNg9PXGKeXVgr+KMP0orOcgWnmY4fKzLUVMuINUA5ScxA6q4NhmvuEj9JEk0MtUSp1Ok2JClwlDKKWIrampcrhqnVsvi11seFjvkn0g2y1ALkCklalQghmOSmoJNlsFUZhdmIA033mdaMaGTMSt4DblSpXVFCgOc7ZyzZVGHwdQqltx/8hhy0vxM99obfam1Zh1eSgQHVmIqOxo9aAnC5uoAO+zbrRrWMjQydiVwbdrCotEiialTqsrrn6pRUWs9iL3JtRNtRfON0416S1i5KKGJCJkF3XMKmKV6lNAQ1S/UqcoN7XOuWY9IhoZb4nNs7FirRSoLEOobs3tqOGYA28QD3Tpkh5EREGBERAEREAREQBERAEREAREQBERAExOHE4xlYgW/6J5f2s3IfKUb69aRqSpybTi2nt4bdi1XSbhwU0k01nnxO5cKgNwig3Y3Ci939s3tvbiePGedDZdFPYpUl1v2aarqNQdBv13zk/tr+X4/8QdvD3T6ibUOp2k+JfR/ghlYXEeY/Vfk7zhEtbItrMtso9ljdxu3E6kcZjE4GnUt1lNHym651Vsp5jMND3icB6Qr7jfD9Zoekye43qP1mwrqjLhkLt6q5RJ08Kim6ooI0BCgECyrwHJFHgo5CYbBUy4qFELgWDlVzgcg1rganTvkU3Slfcb1E8m6XD/4z+IfpJozhLgicJrkkK+Ew9KmVanSWmzDMvVr1ZbeCwC24bzPd9nUXTKadJksBYopWy6qLEWsLm3K8ruN6UiojI1LRhb293Ijs7wflIjAbbq0PYa6+62q+XLymzChrWxHKenk+gogAAAAAFgBoABoABwE2lfwXTKk2lQGmfNl9Rr8JM4bG06nsOrfZYH5TEqU4co8qSfDPeIiRnoREQBERAEREAREQBERAEREAREQCMxdElzYE+XdOc4Fz9U+o/WTUzObl/p2hOrKrKcvWbe2O7z4Mu49ZqxpxhGK2SXfsQR2XU5D1mh2NUPu+ssETah0W3hw5fNfggl1StLsv34leOwKh4r6n9JqejT+8nx/SWOJuQsKUOM/M15XlSXJXP7rNxdfIGY/ujzqf0f8A6lkibUacY8EEqspclWxnRhKaM71GsovoAL8hqd95E7P6PVa2oGVfebcfsjeZeq2HVwAwBAN7HdcbjbjPSbMKrgtiGS1ckNgeilGnqw6xub7vJd3reS9OkF9kAeAA+U3ieZTlL2mFFLgRETwZEREAREQBERAEREAREQBERAMEzxw2JzX7vlwnnjq1hlG8/KcdCrla/r4TluodcVtfQop+qvb+P45+hf2fSnWtZVH7T9n4fngl4mAbzM6lPO6KHgREQYEREAREQBEwZUcR0qrYeq1Oqq1Mp0b2Cy8Dppr4c5PRoSrZUOTxOoobst8StUundE+0lQfhI+Y+U9f774f/AHPw/wDP/bz27Ssv6WefTU/EsESuv05oAaCofugfNpwVem1SowShSAZjlBY5jc6DQWE9Rsqz/px7zDr013LjE86CkKAxzMBqbAXPE2G6ek1GTCImlOqGF1IIuRcG+qkqw8QQR5TAN4iIBiVPamCxnWv1Rfqw5C2YapiUyu2pv9C12Hda0tsTzKOo9RlgpeMwuLNSp1a1luuIT2mP1CMOysXy6lQQFUZSbE3Jv2VdhVDVsGr9WK9EaVqljQ6j6a/aubvvO/TSSWI6RU1zAZgw3dZTqKjBai03Ktl7Vi43X3jhrOzA7QSsGKZrKxW7KyglSVOXMBmAIIuNNJHpi9sntyfgeWwqbrh6a1b5wCDmN20Y5bnj2cs661UKLmbO4AuZwMrVDfcOF93/ADK/qN7K2gqdFaqkvZXPxfkjcs7VVpa6r0wXL/heZzu9zc8Zie+JpBbAaneTPFTrPmN3QnSruFaXrf1d8N77+Pmdzb1Y1KSnTW3btsv3Y68DiPqny/Sd04KmC4ru32nthcRfstvHxnfdJuK9tizu1j+yXZrwz9vLb38l1CjSr5ubd/8Apd154+50xETpiiEREAREQBK1012VnpCqo7VPf3of0OvmZZZrUphgQRcEEEcwdCJNRqulNTXY8zgpxcWfIonXtTAGjWamfqnQ81Oqn0nJOtjJSSaKVrDwxLZ0H2Vcmsw3dlPG3aPobeZlWo0i7BV1LEADvOgn1PZ2CFGklMfVFr8zxPmbmV3Ua2inoXL+xtWtPVLU+x0yoph6xVM6Yq90/erVD2yM9+pUNcjPlYlLdiwsd0t05MftNKIBcObhj2Ed7KouzHKDYAcTOaks7tlrF44Kx+6YmzXXEZiv/jWc2pfTVSOv7VrhDSJLZuyMu8G9j2Nh2SmwYWJrV2A/lfEVHQ+asD5zyo9IKZqdXcli5VMiO2gWmxZjlsoHWrre1jv32k5iEUnszMm+5mIiSEYiJXuk+NqLnVGUKMNVqsCtyxVlUKGBBUdo6jWYk8LJ6Sy8BOhlMMWLuSQy3sgYhqiVe2+XNUYGmACToNLcZM4HBikgRSSAWOu/tOzn4sZVcb0qrI1dQUYrmyABbIq1UQs5z5kyq5Y51Cm1w1prW6UV1QEvSsHqDMvVszogpkWAcI5GZlK02zGwIB1EiUoR4JHGTLkyA75kwDOfHVbLbn8uMjuq8LWjOvLsvn4L+D1b0pV6kaS7v5eJw1qmZif+2mkRPjlWpKrN1Jct5fxPpFOCpxUI8LYkMBVutuXynQUB8pGYarlYHhuMlJ9M6Bdq6tFCe7hs/d2f74HEdXt3b3DlHiW/5/fMzEROhKYREQBERAMGcmC2rTqkhG7S+0h0dSN91P5aTslb6UdHzU+mpaVF1IGhYDiP5h8ZPRjCb0zeM8P8nibkllbnN062ddVrAbuw3gdVPrceYlNk/R6Us1JqOIGdWBXOPbU8CfesbcjpICdFaQnTh6Ofbj3FZWlGUtUe5ZOhGzs9Y1DupjT7bXA9Bc+kuWM2hTpLeowUcL7z4AamUbDdJDQw4pUBZjdnqMPrHgo7hYXPLdJPo1sRqrDEYgluKBtSTwY34chK+7ouUnVqvEeEu7NmjPCUIbvuWyjVzKGsRcXswsRfmOEjdt9H1xOXOxACupXKjKQ4ALZXBAcW0a1xc8567exrUsOzoVDDLYvoou6g3J0BsTYtoDa+l5XaW3K1RqeRlDVBTplzTuBeviEYhVqFG/wxYqxB3g20lFOUeGWEYvlE9gdgJSqdYGYmzDW1u0tFTuH+wvqZKSm4XblY4imWICulNKtQDsKVxOMpiyX7JqGmozahbgcpJdF9tvXLioyMyhG+jAyDNmBAZWJ3qey4VxxB0MxGceEZlF8ssERElIxMWmYgGMo9ZjILWsLDd3TaIBiReJq5mvw3CSNZCRYG1/lPFcAvG5nN9btLu+00KKSjy23jL7Lx2932Lvpdxb2uatV+twkl28fAj4kp+6Lyj91XkJQL/Slz/fH6/gt/+QUP7ZfT8kXJLB1rr3jT9JlsGvKa08Jla4PiDLDpnSb3p1wp7Si9pYfbx3xx+TTvuoW17Rcd1JbrK+m2eTpiInZnMiIiAIiIAiIgFH6Y7DyN1yDsse0B9Vjx8D8/GVifWsTh1qIyMLqwsR3GfMMZs1qdY0d7Bso/mv7JHjcToen3OuGiXK+3+CtuaWl6l3O/oxsT94q3YfRpq3eeC+fHun0QCceyNmihRWmOGrHmx3n/ALyE7ZU3dw61TPZcG5Rp+jj5mCICzMTUJjFoCzMQBERAEREAREQBERAEREAREQBERAEREAREQBERAE4a2yUaulY+0ikW58ifC59e6d0T1GTjwYaT5ERE8mRERAEREAREQBERAEREAREQBERAE0qVAouSB4zWrTJ3NbykZi8G41N27xr/AMypvr6tbr1KLl57Y+SbfzwWFpa0qz9eol5b5+uF9z1xO1uCepnVh6yhQC4J4nMDr6yBIipgn9xvS8pbTqlxKbqSWr54X757lrcWFGMVBPH3ZYxXX3h6ibCoOY9ZU3wr+434T+k5qlE8VPp5fpLqn1CcuYfvyKyVlFcSLrnHMQag5j1lCde6eLCb1Ovr7GtOhp7n0BsUg3so8WE8X2rRG+rT/Gv6z581p5PLCnSU+5qTekv9TpFh131V8rn5CZwG3qNZylNiWAzeyRoCBvPiJ85eTfQf/NH/AOpv/ZJuSs4Kk55eUjXVaTmol8iIlWbQiIgCIiAIiIAiIgCIiAIiIAiIgCYmZiAc2KwCv3HmPz5z2oKQoDG5Gl+cqqdInZaZ6+mvWFOt+j/yl891dibAkgJZ+N23aTQ9JatiesQZVvRXIL436eogKXN9VRNEvrUvusJqxjShNzisN8+fvNiTqSioSey48i4xK7/aBpYN3zWP7xWQMQGtmxlVFJzMFAsR2mIUaE6C0i6W3qzlSCue7Uc+UN2Ti6FMNZSFPYe9xobAjSTOoiNQbLqRNDRX3V9BITpDtDEUci0bM9VTTQsun7wMrBmtuUoKunNRIjaHS+qKIqowXOlSvTRkUE0wctNSXYFibXKoC3a1IAFzqJchQb4Le2CpneifhH6TzfZNE76VM/dEhWx2IaplWqqh8TXor9EGyJRSsym9+0TkXU6es4P7wYkU1LVKd6iUKuYqlMIKy1i1NWc5LjIli5F9RcEiFVwPRtljfo9hz/BTyFvlM4HYNGi+emuU2K+0xFiQdxPcPSe2zMV1tCnUN+2itquU6gH2bnL4XPid86pOqs8Yy8e8icFngRETwZEREAREQBERAEREAREQBERAERI3HdI8NR/xK1NTyzXb8K3MGSSiU/GftPwqewKtTwXKPViD8JD4j9rLfw8Oo73cn4AD5zGUD6PE+TV/2n4tvZFJPBCf/YmcdX9oGNb+Nb7KIPymNRg+yxPih6bY3/U1PLL+kx/fTG/6mp/T+kajJ9sifFB02xv+oqeeX9J70/2g40fxr/aRD+UajB9kifKKH7UcUPaWi/ihB/pYfKSeG/a0f4mHHij/AJMPzjUjJ9FiVLB/tMwj+11lP7SXHqhPykrS6YYNmCjE0bncC4B877vOZ1IYbJiJhWuLjUHceBmZkwIiIAiIgCIiAIiR+1tt08OBmuzt7FNbF27wOC82NgOc8ykorMnhGUs8EhOPG7Yo0dKtVEPJmGb8O/4Sp4zalet7bmmh/h0WI05PVFmb7uUeO+ctDDKnsKFvvIGp7yd5PjKWv1mnF4prP0RKqXiWHGdO8JTF2Z9fZ+iqDP3KWUA898q+1f2qsbjD0go9+pqfwjQeZMbV2atemUbQ3zK3usL2PeNSCORlIx2Aei1qi25N9Ru8N+RsZNZ9RVdYlhSMShjg7No9JsTXv1lZyD9UHKn4VsJFzIEzlliQ5NZ04PZtWqM1NCy+9dQP6iD8J45ZtSJVsyEq3NTY+dt47jpI6sajj/1tZ8z1Fx7k7g+h5NjVe38qC582b8h5ySp9FsOBqrN3s7X+BE6Ni481qKu3tXKtbddTa45X0Nu+d05GtdXDk1OT28NvsbSSXBEVeitA7lZe9Xb5NcSvbW2E9DtXz092e1ivLOOHiNPDS94mtSmGBDAEEEEHcQdCDPVC/rUpZzleDMOKfJ84tFp14/BdVVenvCnsk7yhF1J794PgZz5Z11OSqRU48M1JbPBpMT0tMZZ7wMmkw6A7wD4zfLMW8+4bz4DjPL43MryO7ZG3sRhP8vVZVvc0zZqZ+69wp7xPomx+nFWpTVzTSqp4oTSqAjQqyNmW4+0PDWfOqew67C4pN97KvwYg/CT3RnAVqTVBUWyNYjtA9oaHceIt6CVV3dqnHVRmsrts8mxFN+0j6Fhul1BrBy1EnS1Zcov9sXQ/ikwrAgEG4OoI1BHMHjKHNMNTNI3oO1E77J/hk/zUz2D42B75DR612qx+X4MOmux9BiVnA9L8thilCf7tO5pffB7VPx1Ue8JZEcMAQQQRcEG4IO4gjeJeUq9OtHVB5InFrk2iIkp5K3tbpSbmnhrEjRqx1poeIQfxGH4RxJ3SCp0rEkkszas7G7uebH8hoOAE2VQAAAABoANAByEzOJur2pcv1tl4G2klwIgmQmN6VU10pjrDzBtT/Fx8gZrUqM6r0wWQ3gm4Ivpvvw5ym1ukVdvrBO5FHza85KmNqto1WoQd4zsAfIECWkOj15ctIjdWKMY6mBWqBbZRUa1t2+5A8DceU8bTYLE6enDRBRe+Fg1ZSy2zGWYbQXPDWbyR2BgBUrXYXWmA572JIQfAn7oni4qqjTdR9hBangsGwcEaVBVbRjd2HIuc1vIWHlJCInCzk5ycnyzfETDNYXOgGpJ3AStbX6Q57pRPZ41Afa7k7v5vTnJbe3nXnpgv8GG1FZZxberh8SxXcoVL8yty3oWt4gzgtMhLaCLTtqFFUaaprsaEp6nk1tMZZvaJNgxk0yyd6IU1L1CfaUKBzCtmufPKPSQk69kY7qaysT2T2H+yTo3kbHwJmh1ClKpbyUf3BLSl625d4iJxZuCIiAJtgcXUw5vQsVJu1Fjam3MqbHq27wLHiOM1iS0q06MtUHhgt2ydt08QDlurr7dNtHTxHEHgwuDzkhPnz09Qykq6+y6mzLffbmDxU3B4iS+H6YOqgVaDuw+vRyZGHPK7AqeY1Hfy6e06pTqrFT1X9GQyp+BFxETkyYrHSzEkutO5y5c7DgxLELfmOy2m6QYEkNu1c2Jqfy5UH3V1+LNPLZ+z2rPlXQDVm4KPzPIflczsbJQt7WMpbbZfxNSpmU8I1wOAes2VANNSToqjvt8BOrE9HqyC9lcDeKZJb8JUX8pasHg1pIEQWA9SeJJ4kz2lPV6vVdTMNo+BKqMcbnz5RebASW6RbPCVA6iy1NG5CoNb/eF/Ne+Rtp0lrXjcU1UX6zUqR0PBpaTHRjEBajodC4BXvK3uPGzA+R5SKtBH6gjQgjcQeBi7tv8AcUnTyYp1NMsl7kVj+kSISqfSONCFPZU/zPu8hcyArY+q65XqsV4gBVv9oqATPAC26Utt0V5zWfwX5Nidwl7J7Y7HVK3+I3Z9xdE7r8W8/SeGWbRL+lRhSjpgsI1ZTlLdmuWYtN4kuDzk87RabxaYwMnnlmjJcWO46GexExaYaPSZb9iYs1KCMfatlbvZTlJ87X853Sr7A2slLMlQ5VZsysfZBIAIPu6i9zpqZYnxqBM5dctr5rgi3cRvnC3dvKjVlHG2dvcWcXqWTmxe3aVNyjMcwtcBWNri41A5TpwmNSquam2YXtxFjyIOoMpGKxHWVHe1s7EgHeF0Cg99gJLdE2PW1BwKAnlcNYfAmb1fpqpW/pcvO2V7yONTMtJZ4iJTEoiIgCZExEAoNAGo4ubGq4ud9jUbfbjbN8JeMHg1pIFQWG/vJ4sTxJmIl31eTThTXGOCKn3fme8REpCU49s4cPQqA8FLA8mXtKfUCVBTcXiJ03Qm9M17v5NS54RmIidEaZiepo9/P4C8RMpACl38VH4hea9Xp5X/AKrRE9YX3BhhYkcjaYiJ4AiIgG+GpB6tNDuZwD3gXYjzy285M7Y2Eio9Sn2CoLFR7DW39n6p7x6GInMdUrVKd1FweNl9ywoRThhkCNReefUKDfKt+dhETpcZNHLRkiWDojR7NR+JYJ5IL/EufQTESn6w2rfbxRs2/LLBERORNwREQD//2Q=="/>
          <p:cNvSpPr>
            <a:spLocks noChangeAspect="1" noChangeArrowheads="1"/>
          </p:cNvSpPr>
          <p:nvPr/>
        </p:nvSpPr>
        <p:spPr bwMode="auto">
          <a:xfrm>
            <a:off x="63500" y="-10541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BUUEhQUFRUVFhgUFhUUFhgXFBUUFhUWFRQVFxcXHCYfGBojHRQVHy8gJScpLCwsFR4xNTAqNSYrLSkBCQoKDgwOGg8PGiwkHyQtLCwsNC0sLCwsLCosLSksLCwsLCwsLCwsLCwsKSwsKiwsMCkqLCwsKSwpLCwsLCwsKf/AABEIAOUA3AMBIgACEQEDEQH/xAAbAAEAAgMBAQAAAAAAAAAAAAAABQYBAgQDB//EAEMQAAIBAgMEBwQHBQgCAwAAAAECAAMRBBIhBTFBUQYTImFxgZEyUqGxI0JygpLB0QcUQ2KiFRYzNFRj4fAkslNz4v/EABsBAQACAwEBAAAAAAAAAAAAAAADBQEEBgIH/8QAMxEAAgEDAwICCgEDBQAAAAAAAAECAwQREiExBUFRYRMiMnGBkaGx0fDBQlLhBhQWI3L/2gAMAwEAAhEDEQA/AL5ERL4pBERAEREAREQBETB3ab+F91+F4BmJVcL0yZ3VOrVc2UXJNg9PXGKeXVgr+KMP0orOcgWnmY4fKzLUVMuINUA5ScxA6q4NhmvuEj9JEk0MtUSp1Ok2JClwlDKKWIrampcrhqnVsvi11seFjvkn0g2y1ALkCklalQghmOSmoJNlsFUZhdmIA033mdaMaGTMSt4DblSpXVFCgOc7ZyzZVGHwdQqltx/8hhy0vxM99obfam1Zh1eSgQHVmIqOxo9aAnC5uoAO+zbrRrWMjQydiVwbdrCotEiialTqsrrn6pRUWs9iL3JtRNtRfON0416S1i5KKGJCJkF3XMKmKV6lNAQ1S/UqcoN7XOuWY9IhoZb4nNs7FirRSoLEOobs3tqOGYA28QD3Tpkh5EREGBERAEREAREQBERAEREAREQBERAExOHE4xlYgW/6J5f2s3IfKUb69aRqSpybTi2nt4bdi1XSbhwU0k01nnxO5cKgNwig3Y3Ci939s3tvbiePGedDZdFPYpUl1v2aarqNQdBv13zk/tr+X4/8QdvD3T6ibUOp2k+JfR/ghlYXEeY/Vfk7zhEtbItrMtso9ljdxu3E6kcZjE4GnUt1lNHym651Vsp5jMND3icB6Qr7jfD9Zoekye43qP1mwrqjLhkLt6q5RJ08Kim6ooI0BCgECyrwHJFHgo5CYbBUy4qFELgWDlVzgcg1rganTvkU3Slfcb1E8m6XD/4z+IfpJozhLgicJrkkK+Ew9KmVanSWmzDMvVr1ZbeCwC24bzPd9nUXTKadJksBYopWy6qLEWsLm3K8ruN6UiojI1LRhb293Ijs7wflIjAbbq0PYa6+62q+XLymzChrWxHKenk+gogAAAAAFgBoABoABwE2lfwXTKk2lQGmfNl9Rr8JM4bG06nsOrfZYH5TEqU4co8qSfDPeIiRnoREQBERAEREAREQBERAEREAREQCMxdElzYE+XdOc4Fz9U+o/WTUzObl/p2hOrKrKcvWbe2O7z4Mu49ZqxpxhGK2SXfsQR2XU5D1mh2NUPu+ssETah0W3hw5fNfggl1StLsv34leOwKh4r6n9JqejT+8nx/SWOJuQsKUOM/M15XlSXJXP7rNxdfIGY/ujzqf0f8A6lkibUacY8EEqspclWxnRhKaM71GsovoAL8hqd95E7P6PVa2oGVfebcfsjeZeq2HVwAwBAN7HdcbjbjPSbMKrgtiGS1ckNgeilGnqw6xub7vJd3reS9OkF9kAeAA+U3ieZTlL2mFFLgRETwZEREAREQBERAEREAREQBERAMEzxw2JzX7vlwnnjq1hlG8/KcdCrla/r4TluodcVtfQop+qvb+P45+hf2fSnWtZVH7T9n4fngl4mAbzM6lPO6KHgREQYEREAREQBEwZUcR0qrYeq1Oqq1Mp0b2Cy8Dppr4c5PRoSrZUOTxOoobst8StUundE+0lQfhI+Y+U9f774f/AHPw/wDP/bz27Ssv6WefTU/EsESuv05oAaCofugfNpwVem1SowShSAZjlBY5jc6DQWE9Rsqz/px7zDr013LjE86CkKAxzMBqbAXPE2G6ek1GTCImlOqGF1IIuRcG+qkqw8QQR5TAN4iIBiVPamCxnWv1Rfqw5C2YapiUyu2pv9C12Hda0tsTzKOo9RlgpeMwuLNSp1a1luuIT2mP1CMOysXy6lQQFUZSbE3Jv2VdhVDVsGr9WK9EaVqljQ6j6a/aubvvO/TSSWI6RU1zAZgw3dZTqKjBai03Ktl7Vi43X3jhrOzA7QSsGKZrKxW7KyglSVOXMBmAIIuNNJHpi9sntyfgeWwqbrh6a1b5wCDmN20Y5bnj2cs661UKLmbO4AuZwMrVDfcOF93/ADK/qN7K2gqdFaqkvZXPxfkjcs7VVpa6r0wXL/heZzu9zc8Zie+JpBbAaneTPFTrPmN3QnSruFaXrf1d8N77+Pmdzb1Y1KSnTW3btsv3Y68DiPqny/Sd04KmC4ru32nthcRfstvHxnfdJuK9tizu1j+yXZrwz9vLb38l1CjSr5ubd/8Apd154+50xETpiiEREAREQBK1012VnpCqo7VPf3of0OvmZZZrUphgQRcEEEcwdCJNRqulNTXY8zgpxcWfIonXtTAGjWamfqnQ81Oqn0nJOtjJSSaKVrDwxLZ0H2Vcmsw3dlPG3aPobeZlWo0i7BV1LEADvOgn1PZ2CFGklMfVFr8zxPmbmV3Ua2inoXL+xtWtPVLU+x0yoph6xVM6Yq90/erVD2yM9+pUNcjPlYlLdiwsd0t05MftNKIBcObhj2Ed7KouzHKDYAcTOaks7tlrF44Kx+6YmzXXEZiv/jWc2pfTVSOv7VrhDSJLZuyMu8G9j2Nh2SmwYWJrV2A/lfEVHQ+asD5zyo9IKZqdXcli5VMiO2gWmxZjlsoHWrre1jv32k5iEUnszMm+5mIiSEYiJXuk+NqLnVGUKMNVqsCtyxVlUKGBBUdo6jWYk8LJ6Sy8BOhlMMWLuSQy3sgYhqiVe2+XNUYGmACToNLcZM4HBikgRSSAWOu/tOzn4sZVcb0qrI1dQUYrmyABbIq1UQs5z5kyq5Y51Cm1w1prW6UV1QEvSsHqDMvVszogpkWAcI5GZlK02zGwIB1EiUoR4JHGTLkyA75kwDOfHVbLbn8uMjuq8LWjOvLsvn4L+D1b0pV6kaS7v5eJw1qmZif+2mkRPjlWpKrN1Jct5fxPpFOCpxUI8LYkMBVutuXynQUB8pGYarlYHhuMlJ9M6Bdq6tFCe7hs/d2f74HEdXt3b3DlHiW/5/fMzEROhKYREQBERAMGcmC2rTqkhG7S+0h0dSN91P5aTslb6UdHzU+mpaVF1IGhYDiP5h8ZPRjCb0zeM8P8nibkllbnN062ddVrAbuw3gdVPrceYlNk/R6Us1JqOIGdWBXOPbU8CfesbcjpICdFaQnTh6Ofbj3FZWlGUtUe5ZOhGzs9Y1DupjT7bXA9Bc+kuWM2hTpLeowUcL7z4AamUbDdJDQw4pUBZjdnqMPrHgo7hYXPLdJPo1sRqrDEYgluKBtSTwY34chK+7ouUnVqvEeEu7NmjPCUIbvuWyjVzKGsRcXswsRfmOEjdt9H1xOXOxACupXKjKQ4ALZXBAcW0a1xc8567exrUsOzoVDDLYvoou6g3J0BsTYtoDa+l5XaW3K1RqeRlDVBTplzTuBeviEYhVqFG/wxYqxB3g20lFOUeGWEYvlE9gdgJSqdYGYmzDW1u0tFTuH+wvqZKSm4XblY4imWICulNKtQDsKVxOMpiyX7JqGmozahbgcpJdF9tvXLioyMyhG+jAyDNmBAZWJ3qey4VxxB0MxGceEZlF8ssERElIxMWmYgGMo9ZjILWsLDd3TaIBiReJq5mvw3CSNZCRYG1/lPFcAvG5nN9btLu+00KKSjy23jL7Lx2932Lvpdxb2uatV+twkl28fAj4kp+6Lyj91XkJQL/Slz/fH6/gt/+QUP7ZfT8kXJLB1rr3jT9JlsGvKa08Jla4PiDLDpnSb3p1wp7Si9pYfbx3xx+TTvuoW17Rcd1JbrK+m2eTpiInZnMiIiAIiIAiIgFH6Y7DyN1yDsse0B9Vjx8D8/GVifWsTh1qIyMLqwsR3GfMMZs1qdY0d7Bso/mv7JHjcToen3OuGiXK+3+CtuaWl6l3O/oxsT94q3YfRpq3eeC+fHun0QCceyNmihRWmOGrHmx3n/ALyE7ZU3dw61TPZcG5Rp+jj5mCICzMTUJjFoCzMQBERAEREAREQBERAEREAREQBERAEREAREQBERAE4a2yUaulY+0ikW58ifC59e6d0T1GTjwYaT5ERE8mRERAEREAREQBERAEREAREQBERAE0qVAouSB4zWrTJ3NbykZi8G41N27xr/AMypvr6tbr1KLl57Y+SbfzwWFpa0qz9eol5b5+uF9z1xO1uCepnVh6yhQC4J4nMDr6yBIipgn9xvS8pbTqlxKbqSWr54X757lrcWFGMVBPH3ZYxXX3h6ibCoOY9ZU3wr+434T+k5qlE8VPp5fpLqn1CcuYfvyKyVlFcSLrnHMQag5j1lCde6eLCb1Ovr7GtOhp7n0BsUg3so8WE8X2rRG+rT/Gv6z581p5PLCnSU+5qTekv9TpFh131V8rn5CZwG3qNZylNiWAzeyRoCBvPiJ85eTfQf/NH/AOpv/ZJuSs4Kk55eUjXVaTmol8iIlWbQiIgCIiAIiIAiIgCIiAIiIAiIgCYmZiAc2KwCv3HmPz5z2oKQoDG5Gl+cqqdInZaZ6+mvWFOt+j/yl891dibAkgJZ+N23aTQ9JatiesQZVvRXIL436eogKXN9VRNEvrUvusJqxjShNzisN8+fvNiTqSioSey48i4xK7/aBpYN3zWP7xWQMQGtmxlVFJzMFAsR2mIUaE6C0i6W3qzlSCue7Uc+UN2Ti6FMNZSFPYe9xobAjSTOoiNQbLqRNDRX3V9BITpDtDEUci0bM9VTTQsun7wMrBmtuUoKunNRIjaHS+qKIqowXOlSvTRkUE0wctNSXYFibXKoC3a1IAFzqJchQb4Le2CpneifhH6TzfZNE76VM/dEhWx2IaplWqqh8TXor9EGyJRSsym9+0TkXU6es4P7wYkU1LVKd6iUKuYqlMIKy1i1NWc5LjIli5F9RcEiFVwPRtljfo9hz/BTyFvlM4HYNGi+emuU2K+0xFiQdxPcPSe2zMV1tCnUN+2itquU6gH2bnL4XPid86pOqs8Yy8e8icFngRETwZEREAREQBERAEREAREQBERAERI3HdI8NR/xK1NTyzXb8K3MGSSiU/GftPwqewKtTwXKPViD8JD4j9rLfw8Oo73cn4AD5zGUD6PE+TV/2n4tvZFJPBCf/YmcdX9oGNb+Nb7KIPymNRg+yxPih6bY3/U1PLL+kx/fTG/6mp/T+kajJ9sifFB02xv+oqeeX9J70/2g40fxr/aRD+UajB9kifKKH7UcUPaWi/ihB/pYfKSeG/a0f4mHHij/AJMPzjUjJ9FiVLB/tMwj+11lP7SXHqhPykrS6YYNmCjE0bncC4B877vOZ1IYbJiJhWuLjUHceBmZkwIiIAiIgCIiAIiR+1tt08OBmuzt7FNbF27wOC82NgOc8ykorMnhGUs8EhOPG7Yo0dKtVEPJmGb8O/4Sp4zalet7bmmh/h0WI05PVFmb7uUeO+ctDDKnsKFvvIGp7yd5PjKWv1mnF4prP0RKqXiWHGdO8JTF2Z9fZ+iqDP3KWUA898q+1f2qsbjD0go9+pqfwjQeZMbV2atemUbQ3zK3usL2PeNSCORlIx2Aei1qi25N9Ru8N+RsZNZ9RVdYlhSMShjg7No9JsTXv1lZyD9UHKn4VsJFzIEzlliQ5NZ04PZtWqM1NCy+9dQP6iD8J45ZtSJVsyEq3NTY+dt47jpI6sajj/1tZ8z1Fx7k7g+h5NjVe38qC582b8h5ySp9FsOBqrN3s7X+BE6Ni481qKu3tXKtbddTa45X0Nu+d05GtdXDk1OT28NvsbSSXBEVeitA7lZe9Xb5NcSvbW2E9DtXz092e1ivLOOHiNPDS94mtSmGBDAEEEEHcQdCDPVC/rUpZzleDMOKfJ84tFp14/BdVVenvCnsk7yhF1J794PgZz5Z11OSqRU48M1JbPBpMT0tMZZ7wMmkw6A7wD4zfLMW8+4bz4DjPL43MryO7ZG3sRhP8vVZVvc0zZqZ+69wp7xPomx+nFWpTVzTSqp4oTSqAjQqyNmW4+0PDWfOqew67C4pN97KvwYg/CT3RnAVqTVBUWyNYjtA9oaHceIt6CVV3dqnHVRmsrts8mxFN+0j6Fhul1BrBy1EnS1Zcov9sXQ/ikwrAgEG4OoI1BHMHjKHNMNTNI3oO1E77J/hk/zUz2D42B75DR612qx+X4MOmux9BiVnA9L8thilCf7tO5pffB7VPx1Ue8JZEcMAQQQRcEG4IO4gjeJeUq9OtHVB5InFrk2iIkp5K3tbpSbmnhrEjRqx1poeIQfxGH4RxJ3SCp0rEkkszas7G7uebH8hoOAE2VQAAAABoANAByEzOJur2pcv1tl4G2klwIgmQmN6VU10pjrDzBtT/Fx8gZrUqM6r0wWQ3gm4Ivpvvw5ym1ukVdvrBO5FHza85KmNqto1WoQd4zsAfIECWkOj15ctIjdWKMY6mBWqBbZRUa1t2+5A8DceU8bTYLE6enDRBRe+Fg1ZSy2zGWYbQXPDWbyR2BgBUrXYXWmA572JIQfAn7oni4qqjTdR9hBangsGwcEaVBVbRjd2HIuc1vIWHlJCInCzk5ycnyzfETDNYXOgGpJ3AStbX6Q57pRPZ41Afa7k7v5vTnJbe3nXnpgv8GG1FZZxberh8SxXcoVL8yty3oWt4gzgtMhLaCLTtqFFUaaprsaEp6nk1tMZZvaJNgxk0yyd6IU1L1CfaUKBzCtmufPKPSQk69kY7qaysT2T2H+yTo3kbHwJmh1ClKpbyUf3BLSl625d4iJxZuCIiAJtgcXUw5vQsVJu1Fjam3MqbHq27wLHiOM1iS0q06MtUHhgt2ydt08QDlurr7dNtHTxHEHgwuDzkhPnz09Qykq6+y6mzLffbmDxU3B4iS+H6YOqgVaDuw+vRyZGHPK7AqeY1Hfy6e06pTqrFT1X9GQyp+BFxETkyYrHSzEkutO5y5c7DgxLELfmOy2m6QYEkNu1c2Jqfy5UH3V1+LNPLZ+z2rPlXQDVm4KPzPIflczsbJQt7WMpbbZfxNSpmU8I1wOAes2VANNSToqjvt8BOrE9HqyC9lcDeKZJb8JUX8pasHg1pIEQWA9SeJJ4kz2lPV6vVdTMNo+BKqMcbnz5RebASW6RbPCVA6iy1NG5CoNb/eF/Ne+Rtp0lrXjcU1UX6zUqR0PBpaTHRjEBajodC4BXvK3uPGzA+R5SKtBH6gjQgjcQeBi7tv8AcUnTyYp1NMsl7kVj+kSISqfSONCFPZU/zPu8hcyArY+q65XqsV4gBVv9oqATPAC26Utt0V5zWfwX5Nidwl7J7Y7HVK3+I3Z9xdE7r8W8/SeGWbRL+lRhSjpgsI1ZTlLdmuWYtN4kuDzk87RabxaYwMnnlmjJcWO46GexExaYaPSZb9iYs1KCMfatlbvZTlJ87X853Sr7A2slLMlQ5VZsysfZBIAIPu6i9zpqZYnxqBM5dctr5rgi3cRvnC3dvKjVlHG2dvcWcXqWTmxe3aVNyjMcwtcBWNri41A5TpwmNSquam2YXtxFjyIOoMpGKxHWVHe1s7EgHeF0Cg99gJLdE2PW1BwKAnlcNYfAmb1fpqpW/pcvO2V7yONTMtJZ4iJTEoiIgCZExEAoNAGo4ubGq4ud9jUbfbjbN8JeMHg1pIFQWG/vJ4sTxJmIl31eTThTXGOCKn3fme8REpCU49s4cPQqA8FLA8mXtKfUCVBTcXiJ03Qm9M17v5NS54RmIidEaZiepo9/P4C8RMpACl38VH4hea9Xp5X/AKrRE9YX3BhhYkcjaYiJ4AiIgG+GpB6tNDuZwD3gXYjzy285M7Y2Eio9Sn2CoLFR7DW39n6p7x6GInMdUrVKd1FweNl9ywoRThhkCNReefUKDfKt+dhETpcZNHLRkiWDojR7NR+JYJ5IL/EufQTESn6w2rfbxRs2/LLBERORNwREQD//2Q=="/>
          <p:cNvSpPr>
            <a:spLocks noChangeAspect="1" noChangeArrowheads="1"/>
          </p:cNvSpPr>
          <p:nvPr/>
        </p:nvSpPr>
        <p:spPr bwMode="auto">
          <a:xfrm>
            <a:off x="215900" y="-9017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BUUEhQUFRUVFhgUFhUUFhgXFBUUFhUWFRQVFxcXHCYfGBojHRQVHy8gJScpLCwsFR4xNTAqNSYrLSkBCQoKDgwOGg8PGiwkHyQtLCwsNC0sLCwsLCosLSksLCwsLCwsLCwsLCwsKSwsKiwsMCkqLCwsKSwpLCwsLCwsKf/AABEIAOUA3AMBIgACEQEDEQH/xAAbAAEAAgMBAQAAAAAAAAAAAAAABQYBAgQDB//EAEMQAAIBAgMEBwQHBQgCAwAAAAECAAMRBBIhBTFBUQYTImFxgZEyUqGxI0JygpLB0QcUQ2KiFRYzNFRj4fAkslNz4v/EABsBAQACAwEBAAAAAAAAAAAAAAADBQEEBgIH/8QAMxEAAgEDAwICCgEDBQAAAAAAAAECAwQREiExBUFRYRMiMnGBkaGx0fDBQlLhBhQWI3L/2gAMAwEAAhEDEQA/AL5ERL4pBERAEREAREQBETB3ab+F91+F4BmJVcL0yZ3VOrVc2UXJNg9PXGKeXVgr+KMP0orOcgWnmY4fKzLUVMuINUA5ScxA6q4NhmvuEj9JEk0MtUSp1Ok2JClwlDKKWIrampcrhqnVsvi11seFjvkn0g2y1ALkCklalQghmOSmoJNlsFUZhdmIA033mdaMaGTMSt4DblSpXVFCgOc7ZyzZVGHwdQqltx/8hhy0vxM99obfam1Zh1eSgQHVmIqOxo9aAnC5uoAO+zbrRrWMjQydiVwbdrCotEiialTqsrrn6pRUWs9iL3JtRNtRfON0416S1i5KKGJCJkF3XMKmKV6lNAQ1S/UqcoN7XOuWY9IhoZb4nNs7FirRSoLEOobs3tqOGYA28QD3Tpkh5EREGBERAEREAREQBERAEREAREQBERAExOHE4xlYgW/6J5f2s3IfKUb69aRqSpybTi2nt4bdi1XSbhwU0k01nnxO5cKgNwig3Y3Ci939s3tvbiePGedDZdFPYpUl1v2aarqNQdBv13zk/tr+X4/8QdvD3T6ibUOp2k+JfR/ghlYXEeY/Vfk7zhEtbItrMtso9ljdxu3E6kcZjE4GnUt1lNHym651Vsp5jMND3icB6Qr7jfD9Zoekye43qP1mwrqjLhkLt6q5RJ08Kim6ooI0BCgECyrwHJFHgo5CYbBUy4qFELgWDlVzgcg1rganTvkU3Slfcb1E8m6XD/4z+IfpJozhLgicJrkkK+Ew9KmVanSWmzDMvVr1ZbeCwC24bzPd9nUXTKadJksBYopWy6qLEWsLm3K8ruN6UiojI1LRhb293Ijs7wflIjAbbq0PYa6+62q+XLymzChrWxHKenk+gogAAAAAFgBoABoABwE2lfwXTKk2lQGmfNl9Rr8JM4bG06nsOrfZYH5TEqU4co8qSfDPeIiRnoREQBERAEREAREQBERAEREAREQCMxdElzYE+XdOc4Fz9U+o/WTUzObl/p2hOrKrKcvWbe2O7z4Mu49ZqxpxhGK2SXfsQR2XU5D1mh2NUPu+ssETah0W3hw5fNfggl1StLsv34leOwKh4r6n9JqejT+8nx/SWOJuQsKUOM/M15XlSXJXP7rNxdfIGY/ujzqf0f8A6lkibUacY8EEqspclWxnRhKaM71GsovoAL8hqd95E7P6PVa2oGVfebcfsjeZeq2HVwAwBAN7HdcbjbjPSbMKrgtiGS1ckNgeilGnqw6xub7vJd3reS9OkF9kAeAA+U3ieZTlL2mFFLgRETwZEREAREQBERAEREAREQBERAMEzxw2JzX7vlwnnjq1hlG8/KcdCrla/r4TluodcVtfQop+qvb+P45+hf2fSnWtZVH7T9n4fngl4mAbzM6lPO6KHgREQYEREAREQBEwZUcR0qrYeq1Oqq1Mp0b2Cy8Dppr4c5PRoSrZUOTxOoobst8StUundE+0lQfhI+Y+U9f774f/AHPw/wDP/bz27Ssv6WefTU/EsESuv05oAaCofugfNpwVem1SowShSAZjlBY5jc6DQWE9Rsqz/px7zDr013LjE86CkKAxzMBqbAXPE2G6ek1GTCImlOqGF1IIuRcG+qkqw8QQR5TAN4iIBiVPamCxnWv1Rfqw5C2YapiUyu2pv9C12Hda0tsTzKOo9RlgpeMwuLNSp1a1luuIT2mP1CMOysXy6lQQFUZSbE3Jv2VdhVDVsGr9WK9EaVqljQ6j6a/aubvvO/TSSWI6RU1zAZgw3dZTqKjBai03Ktl7Vi43X3jhrOzA7QSsGKZrKxW7KyglSVOXMBmAIIuNNJHpi9sntyfgeWwqbrh6a1b5wCDmN20Y5bnj2cs661UKLmbO4AuZwMrVDfcOF93/ADK/qN7K2gqdFaqkvZXPxfkjcs7VVpa6r0wXL/heZzu9zc8Zie+JpBbAaneTPFTrPmN3QnSruFaXrf1d8N77+Pmdzb1Y1KSnTW3btsv3Y68DiPqny/Sd04KmC4ru32nthcRfstvHxnfdJuK9tizu1j+yXZrwz9vLb38l1CjSr5ubd/8Apd154+50xETpiiEREAREQBK1012VnpCqo7VPf3of0OvmZZZrUphgQRcEEEcwdCJNRqulNTXY8zgpxcWfIonXtTAGjWamfqnQ81Oqn0nJOtjJSSaKVrDwxLZ0H2Vcmsw3dlPG3aPobeZlWo0i7BV1LEADvOgn1PZ2CFGklMfVFr8zxPmbmV3Ua2inoXL+xtWtPVLU+x0yoph6xVM6Yq90/erVD2yM9+pUNcjPlYlLdiwsd0t05MftNKIBcObhj2Ed7KouzHKDYAcTOaks7tlrF44Kx+6YmzXXEZiv/jWc2pfTVSOv7VrhDSJLZuyMu8G9j2Nh2SmwYWJrV2A/lfEVHQ+asD5zyo9IKZqdXcli5VMiO2gWmxZjlsoHWrre1jv32k5iEUnszMm+5mIiSEYiJXuk+NqLnVGUKMNVqsCtyxVlUKGBBUdo6jWYk8LJ6Sy8BOhlMMWLuSQy3sgYhqiVe2+XNUYGmACToNLcZM4HBikgRSSAWOu/tOzn4sZVcb0qrI1dQUYrmyABbIq1UQs5z5kyq5Y51Cm1w1prW6UV1QEvSsHqDMvVszogpkWAcI5GZlK02zGwIB1EiUoR4JHGTLkyA75kwDOfHVbLbn8uMjuq8LWjOvLsvn4L+D1b0pV6kaS7v5eJw1qmZif+2mkRPjlWpKrN1Jct5fxPpFOCpxUI8LYkMBVutuXynQUB8pGYarlYHhuMlJ9M6Bdq6tFCe7hs/d2f74HEdXt3b3DlHiW/5/fMzEROhKYREQBERAMGcmC2rTqkhG7S+0h0dSN91P5aTslb6UdHzU+mpaVF1IGhYDiP5h8ZPRjCb0zeM8P8nibkllbnN062ddVrAbuw3gdVPrceYlNk/R6Us1JqOIGdWBXOPbU8CfesbcjpICdFaQnTh6Ofbj3FZWlGUtUe5ZOhGzs9Y1DupjT7bXA9Bc+kuWM2hTpLeowUcL7z4AamUbDdJDQw4pUBZjdnqMPrHgo7hYXPLdJPo1sRqrDEYgluKBtSTwY34chK+7ouUnVqvEeEu7NmjPCUIbvuWyjVzKGsRcXswsRfmOEjdt9H1xOXOxACupXKjKQ4ALZXBAcW0a1xc8567exrUsOzoVDDLYvoou6g3J0BsTYtoDa+l5XaW3K1RqeRlDVBTplzTuBeviEYhVqFG/wxYqxB3g20lFOUeGWEYvlE9gdgJSqdYGYmzDW1u0tFTuH+wvqZKSm4XblY4imWICulNKtQDsKVxOMpiyX7JqGmozahbgcpJdF9tvXLioyMyhG+jAyDNmBAZWJ3qey4VxxB0MxGceEZlF8ssERElIxMWmYgGMo9ZjILWsLDd3TaIBiReJq5mvw3CSNZCRYG1/lPFcAvG5nN9btLu+00KKSjy23jL7Lx2932Lvpdxb2uatV+twkl28fAj4kp+6Lyj91XkJQL/Slz/fH6/gt/+QUP7ZfT8kXJLB1rr3jT9JlsGvKa08Jla4PiDLDpnSb3p1wp7Si9pYfbx3xx+TTvuoW17Rcd1JbrK+m2eTpiInZnMiIiAIiIAiIgFH6Y7DyN1yDsse0B9Vjx8D8/GVifWsTh1qIyMLqwsR3GfMMZs1qdY0d7Bso/mv7JHjcToen3OuGiXK+3+CtuaWl6l3O/oxsT94q3YfRpq3eeC+fHun0QCceyNmihRWmOGrHmx3n/ALyE7ZU3dw61TPZcG5Rp+jj5mCICzMTUJjFoCzMQBERAEREAREQBERAEREAREQBERAEREAREQBERAE4a2yUaulY+0ikW58ifC59e6d0T1GTjwYaT5ERE8mRERAEREAREQBERAEREAREQBERAE0qVAouSB4zWrTJ3NbykZi8G41N27xr/AMypvr6tbr1KLl57Y+SbfzwWFpa0qz9eol5b5+uF9z1xO1uCepnVh6yhQC4J4nMDr6yBIipgn9xvS8pbTqlxKbqSWr54X757lrcWFGMVBPH3ZYxXX3h6ibCoOY9ZU3wr+434T+k5qlE8VPp5fpLqn1CcuYfvyKyVlFcSLrnHMQag5j1lCde6eLCb1Ovr7GtOhp7n0BsUg3so8WE8X2rRG+rT/Gv6z581p5PLCnSU+5qTekv9TpFh131V8rn5CZwG3qNZylNiWAzeyRoCBvPiJ85eTfQf/NH/AOpv/ZJuSs4Kk55eUjXVaTmol8iIlWbQiIgCIiAIiIAiIgCIiAIiIAiIgCYmZiAc2KwCv3HmPz5z2oKQoDG5Gl+cqqdInZaZ6+mvWFOt+j/yl891dibAkgJZ+N23aTQ9JatiesQZVvRXIL436eogKXN9VRNEvrUvusJqxjShNzisN8+fvNiTqSioSey48i4xK7/aBpYN3zWP7xWQMQGtmxlVFJzMFAsR2mIUaE6C0i6W3qzlSCue7Uc+UN2Ti6FMNZSFPYe9xobAjSTOoiNQbLqRNDRX3V9BITpDtDEUci0bM9VTTQsun7wMrBmtuUoKunNRIjaHS+qKIqowXOlSvTRkUE0wctNSXYFibXKoC3a1IAFzqJchQb4Le2CpneifhH6TzfZNE76VM/dEhWx2IaplWqqh8TXor9EGyJRSsym9+0TkXU6es4P7wYkU1LVKd6iUKuYqlMIKy1i1NWc5LjIli5F9RcEiFVwPRtljfo9hz/BTyFvlM4HYNGi+emuU2K+0xFiQdxPcPSe2zMV1tCnUN+2itquU6gH2bnL4XPid86pOqs8Yy8e8icFngRETwZEREAREQBERAEREAREQBERAERI3HdI8NR/xK1NTyzXb8K3MGSSiU/GftPwqewKtTwXKPViD8JD4j9rLfw8Oo73cn4AD5zGUD6PE+TV/2n4tvZFJPBCf/YmcdX9oGNb+Nb7KIPymNRg+yxPih6bY3/U1PLL+kx/fTG/6mp/T+kajJ9sifFB02xv+oqeeX9J70/2g40fxr/aRD+UajB9kifKKH7UcUPaWi/ihB/pYfKSeG/a0f4mHHij/AJMPzjUjJ9FiVLB/tMwj+11lP7SXHqhPykrS6YYNmCjE0bncC4B877vOZ1IYbJiJhWuLjUHceBmZkwIiIAiIgCIiAIiR+1tt08OBmuzt7FNbF27wOC82NgOc8ykorMnhGUs8EhOPG7Yo0dKtVEPJmGb8O/4Sp4zalet7bmmh/h0WI05PVFmb7uUeO+ctDDKnsKFvvIGp7yd5PjKWv1mnF4prP0RKqXiWHGdO8JTF2Z9fZ+iqDP3KWUA898q+1f2qsbjD0go9+pqfwjQeZMbV2atemUbQ3zK3usL2PeNSCORlIx2Aei1qi25N9Ru8N+RsZNZ9RVdYlhSMShjg7No9JsTXv1lZyD9UHKn4VsJFzIEzlliQ5NZ04PZtWqM1NCy+9dQP6iD8J45ZtSJVsyEq3NTY+dt47jpI6sajj/1tZ8z1Fx7k7g+h5NjVe38qC582b8h5ySp9FsOBqrN3s7X+BE6Ni481qKu3tXKtbddTa45X0Nu+d05GtdXDk1OT28NvsbSSXBEVeitA7lZe9Xb5NcSvbW2E9DtXz092e1ivLOOHiNPDS94mtSmGBDAEEEEHcQdCDPVC/rUpZzleDMOKfJ84tFp14/BdVVenvCnsk7yhF1J794PgZz5Z11OSqRU48M1JbPBpMT0tMZZ7wMmkw6A7wD4zfLMW8+4bz4DjPL43MryO7ZG3sRhP8vVZVvc0zZqZ+69wp7xPomx+nFWpTVzTSqp4oTSqAjQqyNmW4+0PDWfOqew67C4pN97KvwYg/CT3RnAVqTVBUWyNYjtA9oaHceIt6CVV3dqnHVRmsrts8mxFN+0j6Fhul1BrBy1EnS1Zcov9sXQ/ikwrAgEG4OoI1BHMHjKHNMNTNI3oO1E77J/hk/zUz2D42B75DR612qx+X4MOmux9BiVnA9L8thilCf7tO5pffB7VPx1Ue8JZEcMAQQQRcEG4IO4gjeJeUq9OtHVB5InFrk2iIkp5K3tbpSbmnhrEjRqx1poeIQfxGH4RxJ3SCp0rEkkszas7G7uebH8hoOAE2VQAAAABoANAByEzOJur2pcv1tl4G2klwIgmQmN6VU10pjrDzBtT/Fx8gZrUqM6r0wWQ3gm4Ivpvvw5ym1ukVdvrBO5FHza85KmNqto1WoQd4zsAfIECWkOj15ctIjdWKMY6mBWqBbZRUa1t2+5A8DceU8bTYLE6enDRBRe+Fg1ZSy2zGWYbQXPDWbyR2BgBUrXYXWmA572JIQfAn7oni4qqjTdR9hBangsGwcEaVBVbRjd2HIuc1vIWHlJCInCzk5ycnyzfETDNYXOgGpJ3AStbX6Q57pRPZ41Afa7k7v5vTnJbe3nXnpgv8GG1FZZxberh8SxXcoVL8yty3oWt4gzgtMhLaCLTtqFFUaaprsaEp6nk1tMZZvaJNgxk0yyd6IU1L1CfaUKBzCtmufPKPSQk69kY7qaysT2T2H+yTo3kbHwJmh1ClKpbyUf3BLSl625d4iJxZuCIiAJtgcXUw5vQsVJu1Fjam3MqbHq27wLHiOM1iS0q06MtUHhgt2ydt08QDlurr7dNtHTxHEHgwuDzkhPnz09Qykq6+y6mzLffbmDxU3B4iS+H6YOqgVaDuw+vRyZGHPK7AqeY1Hfy6e06pTqrFT1X9GQyp+BFxETkyYrHSzEkutO5y5c7DgxLELfmOy2m6QYEkNu1c2Jqfy5UH3V1+LNPLZ+z2rPlXQDVm4KPzPIflczsbJQt7WMpbbZfxNSpmU8I1wOAes2VANNSToqjvt8BOrE9HqyC9lcDeKZJb8JUX8pasHg1pIEQWA9SeJJ4kz2lPV6vVdTMNo+BKqMcbnz5RebASW6RbPCVA6iy1NG5CoNb/eF/Ne+Rtp0lrXjcU1UX6zUqR0PBpaTHRjEBajodC4BXvK3uPGzA+R5SKtBH6gjQgjcQeBi7tv8AcUnTyYp1NMsl7kVj+kSISqfSONCFPZU/zPu8hcyArY+q65XqsV4gBVv9oqATPAC26Utt0V5zWfwX5Nidwl7J7Y7HVK3+I3Z9xdE7r8W8/SeGWbRL+lRhSjpgsI1ZTlLdmuWYtN4kuDzk87RabxaYwMnnlmjJcWO46GexExaYaPSZb9iYs1KCMfatlbvZTlJ87X853Sr7A2slLMlQ5VZsysfZBIAIPu6i9zpqZYnxqBM5dctr5rgi3cRvnC3dvKjVlHG2dvcWcXqWTmxe3aVNyjMcwtcBWNri41A5TpwmNSquam2YXtxFjyIOoMpGKxHWVHe1s7EgHeF0Cg99gJLdE2PW1BwKAnlcNYfAmb1fpqpW/pcvO2V7yONTMtJZ4iJTEoiIgCZExEAoNAGo4ubGq4ud9jUbfbjbN8JeMHg1pIFQWG/vJ4sTxJmIl31eTThTXGOCKn3fme8REpCU49s4cPQqA8FLA8mXtKfUCVBTcXiJ03Qm9M17v5NS54RmIidEaZiepo9/P4C8RMpACl38VH4hea9Xp5X/AKrRE9YX3BhhYkcjaYiJ4AiIgG+GpB6tNDuZwD3gXYjzy285M7Y2Eio9Sn2CoLFR7DW39n6p7x6GInMdUrVKd1FweNl9ywoRThhkCNReefUKDfKt+dhETpcZNHLRkiWDojR7NR+JYJ5IL/EufQTESn6w2rfbxRs2/LLBERORNwREQD//2Q=="/>
          <p:cNvSpPr>
            <a:spLocks noChangeAspect="1" noChangeArrowheads="1"/>
          </p:cNvSpPr>
          <p:nvPr/>
        </p:nvSpPr>
        <p:spPr bwMode="auto">
          <a:xfrm>
            <a:off x="368300" y="-7493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physics.uc.edu/~hanson/ASTRO/LECTURENOTES/F04/EARTHMOON/Page31_files/airconve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" y="3326946"/>
            <a:ext cx="3273135" cy="33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ot air ball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6299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8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6847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Cool air has higher air pressure than warmer air.  (Cooler air weighs more than warmer air.)  Air moves from an area of higher pressure to lower pressure.</a:t>
            </a:r>
          </a:p>
        </p:txBody>
      </p:sp>
      <p:pic>
        <p:nvPicPr>
          <p:cNvPr id="3074" name="Picture 2" descr="http://www.teachengineering.org/collection/cub_/lessons/cub_images/cub_weather_lesson04_activity1_fig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05175"/>
            <a:ext cx="3429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SEBUUEhQUFRUVFhgUFhUUFhgXFBUUFhUWFRQVFxcXHCYfGBojHRQVHy8gJScpLCwsFR4xNTAqNSYrLSkBCQoKDgwOGg8PGiwkHyQtLCwsNC0sLCwsLCosLSksLCwsLCwsLCwsLCwsKSwsKiwsMCkqLCwsKSwpLCwsLCwsKf/AABEIAOUA3AMBIgACEQEDEQH/xAAbAAEAAgMBAQAAAAAAAAAAAAAABQYBAgQDB//EAEMQAAIBAgMEBwQHBQgCAwAAAAECAAMRBBIhBTFBUQYTImFxgZEyUqGxI0JygpLB0QcUQ2KiFRYzNFRj4fAkslNz4v/EABsBAQACAwEBAAAAAAAAAAAAAAADBQEEBgIH/8QAMxEAAgEDAwICCgEDBQAAAAAAAAECAwQREiExBUFRYRMiMnGBkaGx0fDBQlLhBhQWI3L/2gAMAwEAAhEDEQA/AL5ERL4pBERAEREAREQBETB3ab+F91+F4BmJVcL0yZ3VOrVc2UXJNg9PXGKeXVgr+KMP0orOcgWnmY4fKzLUVMuINUA5ScxA6q4NhmvuEj9JEk0MtUSp1Ok2JClwlDKKWIrampcrhqnVsvi11seFjvkn0g2y1ALkCklalQghmOSmoJNlsFUZhdmIA033mdaMaGTMSt4DblSpXVFCgOc7ZyzZVGHwdQqltx/8hhy0vxM99obfam1Zh1eSgQHVmIqOxo9aAnC5uoAO+zbrRrWMjQydiVwbdrCotEiialTqsrrn6pRUWs9iL3JtRNtRfON0416S1i5KKGJCJkF3XMKmKV6lNAQ1S/UqcoN7XOuWY9IhoZb4nNs7FirRSoLEOobs3tqOGYA28QD3Tpkh5EREGBERAEREAREQBERAEREAREQBERAExOHE4xlYgW/6J5f2s3IfKUb69aRqSpybTi2nt4bdi1XSbhwU0k01nnxO5cKgNwig3Y3Ci939s3tvbiePGedDZdFPYpUl1v2aarqNQdBv13zk/tr+X4/8QdvD3T6ibUOp2k+JfR/ghlYXEeY/Vfk7zhEtbItrMtso9ljdxu3E6kcZjE4GnUt1lNHym651Vsp5jMND3icB6Qr7jfD9Zoekye43qP1mwrqjLhkLt6q5RJ08Kim6ooI0BCgECyrwHJFHgo5CYbBUy4qFELgWDlVzgcg1rganTvkU3Slfcb1E8m6XD/4z+IfpJozhLgicJrkkK+Ew9KmVanSWmzDMvVr1ZbeCwC24bzPd9nUXTKadJksBYopWy6qLEWsLm3K8ruN6UiojI1LRhb293Ijs7wflIjAbbq0PYa6+62q+XLymzChrWxHKenk+gogAAAAAFgBoABoABwE2lfwXTKk2lQGmfNl9Rr8JM4bG06nsOrfZYH5TEqU4co8qSfDPeIiRnoREQBERAEREAREQBERAEREAREQCMxdElzYE+XdOc4Fz9U+o/WTUzObl/p2hOrKrKcvWbe2O7z4Mu49ZqxpxhGK2SXfsQR2XU5D1mh2NUPu+ssETah0W3hw5fNfggl1StLsv34leOwKh4r6n9JqejT+8nx/SWOJuQsKUOM/M15XlSXJXP7rNxdfIGY/ujzqf0f8A6lkibUacY8EEqspclWxnRhKaM71GsovoAL8hqd95E7P6PVa2oGVfebcfsjeZeq2HVwAwBAN7HdcbjbjPSbMKrgtiGS1ckNgeilGnqw6xub7vJd3reS9OkF9kAeAA+U3ieZTlL2mFFLgRETwZEREAREQBERAEREAREQBERAMEzxw2JzX7vlwnnjq1hlG8/KcdCrla/r4TluodcVtfQop+qvb+P45+hf2fSnWtZVH7T9n4fngl4mAbzM6lPO6KHgREQYEREAREQBEwZUcR0qrYeq1Oqq1Mp0b2Cy8Dppr4c5PRoSrZUOTxOoobst8StUundE+0lQfhI+Y+U9f774f/AHPw/wDP/bz27Ssv6WefTU/EsESuv05oAaCofugfNpwVem1SowShSAZjlBY5jc6DQWE9Rsqz/px7zDr013LjE86CkKAxzMBqbAXPE2G6ek1GTCImlOqGF1IIuRcG+qkqw8QQR5TAN4iIBiVPamCxnWv1Rfqw5C2YapiUyu2pv9C12Hda0tsTzKOo9RlgpeMwuLNSp1a1luuIT2mP1CMOysXy6lQQFUZSbE3Jv2VdhVDVsGr9WK9EaVqljQ6j6a/aubvvO/TSSWI6RU1zAZgw3dZTqKjBai03Ktl7Vi43X3jhrOzA7QSsGKZrKxW7KyglSVOXMBmAIIuNNJHpi9sntyfgeWwqbrh6a1b5wCDmN20Y5bnj2cs661UKLmbO4AuZwMrVDfcOF93/ADK/qN7K2gqdFaqkvZXPxfkjcs7VVpa6r0wXL/heZzu9zc8Zie+JpBbAaneTPFTrPmN3QnSruFaXrf1d8N77+Pmdzb1Y1KSnTW3btsv3Y68DiPqny/Sd04KmC4ru32nthcRfstvHxnfdJuK9tizu1j+yXZrwz9vLb38l1CjSr5ubd/8Apd154+50xETpiiEREAREQBK1012VnpCqo7VPf3of0OvmZZZrUphgQRcEEEcwdCJNRqulNTXY8zgpxcWfIonXtTAGjWamfqnQ81Oqn0nJOtjJSSaKVrDwxLZ0H2Vcmsw3dlPG3aPobeZlWo0i7BV1LEADvOgn1PZ2CFGklMfVFr8zxPmbmV3Ua2inoXL+xtWtPVLU+x0yoph6xVM6Yq90/erVD2yM9+pUNcjPlYlLdiwsd0t05MftNKIBcObhj2Ed7KouzHKDYAcTOaks7tlrF44Kx+6YmzXXEZiv/jWc2pfTVSOv7VrhDSJLZuyMu8G9j2Nh2SmwYWJrV2A/lfEVHQ+asD5zyo9IKZqdXcli5VMiO2gWmxZjlsoHWrre1jv32k5iEUnszMm+5mIiSEYiJXuk+NqLnVGUKMNVqsCtyxVlUKGBBUdo6jWYk8LJ6Sy8BOhlMMWLuSQy3sgYhqiVe2+XNUYGmACToNLcZM4HBikgRSSAWOu/tOzn4sZVcb0qrI1dQUYrmyABbIq1UQs5z5kyq5Y51Cm1w1prW6UV1QEvSsHqDMvVszogpkWAcI5GZlK02zGwIB1EiUoR4JHGTLkyA75kwDOfHVbLbn8uMjuq8LWjOvLsvn4L+D1b0pV6kaS7v5eJw1qmZif+2mkRPjlWpKrN1Jct5fxPpFOCpxUI8LYkMBVutuXynQUB8pGYarlYHhuMlJ9M6Bdq6tFCe7hs/d2f74HEdXt3b3DlHiW/5/fMzEROhKYREQBERAMGcmC2rTqkhG7S+0h0dSN91P5aTslb6UdHzU+mpaVF1IGhYDiP5h8ZPRjCb0zeM8P8nibkllbnN062ddVrAbuw3gdVPrceYlNk/R6Us1JqOIGdWBXOPbU8CfesbcjpICdFaQnTh6Ofbj3FZWlGUtUe5ZOhGzs9Y1DupjT7bXA9Bc+kuWM2hTpLeowUcL7z4AamUbDdJDQw4pUBZjdnqMPrHgo7hYXPLdJPo1sRqrDEYgluKBtSTwY34chK+7ouUnVqvEeEu7NmjPCUIbvuWyjVzKGsRcXswsRfmOEjdt9H1xOXOxACupXKjKQ4ALZXBAcW0a1xc8567exrUsOzoVDDLYvoou6g3J0BsTYtoDa+l5XaW3K1RqeRlDVBTplzTuBeviEYhVqFG/wxYqxB3g20lFOUeGWEYvlE9gdgJSqdYGYmzDW1u0tFTuH+wvqZKSm4XblY4imWICulNKtQDsKVxOMpiyX7JqGmozahbgcpJdF9tvXLioyMyhG+jAyDNmBAZWJ3qey4VxxB0MxGceEZlF8ssERElIxMWmYgGMo9ZjILWsLDd3TaIBiReJq5mvw3CSNZCRYG1/lPFcAvG5nN9btLu+00KKSjy23jL7Lx2932Lvpdxb2uatV+twkl28fAj4kp+6Lyj91XkJQL/Slz/fH6/gt/+QUP7ZfT8kXJLB1rr3jT9JlsGvKa08Jla4PiDLDpnSb3p1wp7Si9pYfbx3xx+TTvuoW17Rcd1JbrK+m2eTpiInZnMiIiAIiIAiIgFH6Y7DyN1yDsse0B9Vjx8D8/GVifWsTh1qIyMLqwsR3GfMMZs1qdY0d7Bso/mv7JHjcToen3OuGiXK+3+CtuaWl6l3O/oxsT94q3YfRpq3eeC+fHun0QCceyNmihRWmOGrHmx3n/ALyE7ZU3dw61TPZcG5Rp+jj5mCICzMTUJjFoCzMQBERAEREAREQBERAEREAREQBERAEREAREQBERAE4a2yUaulY+0ikW58ifC59e6d0T1GTjwYaT5ERE8mRERAEREAREQBERAEREAREQBERAE0qVAouSB4zWrTJ3NbykZi8G41N27xr/AMypvr6tbr1KLl57Y+SbfzwWFpa0qz9eol5b5+uF9z1xO1uCepnVh6yhQC4J4nMDr6yBIipgn9xvS8pbTqlxKbqSWr54X757lrcWFGMVBPH3ZYxXX3h6ibCoOY9ZU3wr+434T+k5qlE8VPp5fpLqn1CcuYfvyKyVlFcSLrnHMQag5j1lCde6eLCb1Ovr7GtOhp7n0BsUg3so8WE8X2rRG+rT/Gv6z581p5PLCnSU+5qTekv9TpFh131V8rn5CZwG3qNZylNiWAzeyRoCBvPiJ85eTfQf/NH/AOpv/ZJuSs4Kk55eUjXVaTmol8iIlWbQiIgCIiAIiIAiIgCIiAIiIAiIgCYmZiAc2KwCv3HmPz5z2oKQoDG5Gl+cqqdInZaZ6+mvWFOt+j/yl891dibAkgJZ+N23aTQ9JatiesQZVvRXIL436eogKXN9VRNEvrUvusJqxjShNzisN8+fvNiTqSioSey48i4xK7/aBpYN3zWP7xWQMQGtmxlVFJzMFAsR2mIUaE6C0i6W3qzlSCue7Uc+UN2Ti6FMNZSFPYe9xobAjSTOoiNQbLqRNDRX3V9BITpDtDEUci0bM9VTTQsun7wMrBmtuUoKunNRIjaHS+qKIqowXOlSvTRkUE0wctNSXYFibXKoC3a1IAFzqJchQb4Le2CpneifhH6TzfZNE76VM/dEhWx2IaplWqqh8TXor9EGyJRSsym9+0TkXU6es4P7wYkU1LVKd6iUKuYqlMIKy1i1NWc5LjIli5F9RcEiFVwPRtljfo9hz/BTyFvlM4HYNGi+emuU2K+0xFiQdxPcPSe2zMV1tCnUN+2itquU6gH2bnL4XPid86pOqs8Yy8e8icFngRETwZEREAREQBERAEREAREQBERAERI3HdI8NR/xK1NTyzXb8K3MGSSiU/GftPwqewKtTwXKPViD8JD4j9rLfw8Oo73cn4AD5zGUD6PE+TV/2n4tvZFJPBCf/YmcdX9oGNb+Nb7KIPymNRg+yxPih6bY3/U1PLL+kx/fTG/6mp/T+kajJ9sifFB02xv+oqeeX9J70/2g40fxr/aRD+UajB9kifKKH7UcUPaWi/ihB/pYfKSeG/a0f4mHHij/AJMPzjUjJ9FiVLB/tMwj+11lP7SXHqhPykrS6YYNmCjE0bncC4B877vOZ1IYbJiJhWuLjUHceBmZkwIiIAiIgCIiAIiR+1tt08OBmuzt7FNbF27wOC82NgOc8ykorMnhGUs8EhOPG7Yo0dKtVEPJmGb8O/4Sp4zalet7bmmh/h0WI05PVFmb7uUeO+ctDDKnsKFvvIGp7yd5PjKWv1mnF4prP0RKqXiWHGdO8JTF2Z9fZ+iqDP3KWUA898q+1f2qsbjD0go9+pqfwjQeZMbV2atemUbQ3zK3usL2PeNSCORlIx2Aei1qi25N9Ru8N+RsZNZ9RVdYlhSMShjg7No9JsTXv1lZyD9UHKn4VsJFzIEzlliQ5NZ04PZtWqM1NCy+9dQP6iD8J45ZtSJVsyEq3NTY+dt47jpI6sajj/1tZ8z1Fx7k7g+h5NjVe38qC582b8h5ySp9FsOBqrN3s7X+BE6Ni481qKu3tXKtbddTa45X0Nu+d05GtdXDk1OT28NvsbSSXBEVeitA7lZe9Xb5NcSvbW2E9DtXz092e1ivLOOHiNPDS94mtSmGBDAEEEEHcQdCDPVC/rUpZzleDMOKfJ84tFp14/BdVVenvCnsk7yhF1J794PgZz5Z11OSqRU48M1JbPBpMT0tMZZ7wMmkw6A7wD4zfLMW8+4bz4DjPL43MryO7ZG3sRhP8vVZVvc0zZqZ+69wp7xPomx+nFWpTVzTSqp4oTSqAjQqyNmW4+0PDWfOqew67C4pN97KvwYg/CT3RnAVqTVBUWyNYjtA9oaHceIt6CVV3dqnHVRmsrts8mxFN+0j6Fhul1BrBy1EnS1Zcov9sXQ/ikwrAgEG4OoI1BHMHjKHNMNTNI3oO1E77J/hk/zUz2D42B75DR612qx+X4MOmux9BiVnA9L8thilCf7tO5pffB7VPx1Ue8JZEcMAQQQRcEG4IO4gjeJeUq9OtHVB5InFrk2iIkp5K3tbpSbmnhrEjRqx1poeIQfxGH4RxJ3SCp0rEkkszas7G7uebH8hoOAE2VQAAAABoANAByEzOJur2pcv1tl4G2klwIgmQmN6VU10pjrDzBtT/Fx8gZrUqM6r0wWQ3gm4Ivpvvw5ym1ukVdvrBO5FHza85KmNqto1WoQd4zsAfIECWkOj15ctIjdWKMY6mBWqBbZRUa1t2+5A8DceU8bTYLE6enDRBRe+Fg1ZSy2zGWYbQXPDWbyR2BgBUrXYXWmA572JIQfAn7oni4qqjTdR9hBangsGwcEaVBVbRjd2HIuc1vIWHlJCInCzk5ycnyzfETDNYXOgGpJ3AStbX6Q57pRPZ41Afa7k7v5vTnJbe3nXnpgv8GG1FZZxberh8SxXcoVL8yty3oWt4gzgtMhLaCLTtqFFUaaprsaEp6nk1tMZZvaJNgxk0yyd6IU1L1CfaUKBzCtmufPKPSQk69kY7qaysT2T2H+yTo3kbHwJmh1ClKpbyUf3BLSl625d4iJxZuCIiAJtgcXUw5vQsVJu1Fjam3MqbHq27wLHiOM1iS0q06MtUHhgt2ydt08QDlurr7dNtHTxHEHgwuDzkhPnz09Qykq6+y6mzLffbmDxU3B4iS+H6YOqgVaDuw+vRyZGHPK7AqeY1Hfy6e06pTqrFT1X9GQyp+BFxETkyYrHSzEkutO5y5c7DgxLELfmOy2m6QYEkNu1c2Jqfy5UH3V1+LNPLZ+z2rPlXQDVm4KPzPIflczsbJQt7WMpbbZfxNSpmU8I1wOAes2VANNSToqjvt8BOrE9HqyC9lcDeKZJb8JUX8pasHg1pIEQWA9SeJJ4kz2lPV6vVdTMNo+BKqMcbnz5RebASW6RbPCVA6iy1NG5CoNb/eF/Ne+Rtp0lrXjcU1UX6zUqR0PBpaTHRjEBajodC4BXvK3uPGzA+R5SKtBH6gjQgjcQeBi7tv8AcUnTyYp1NMsl7kVj+kSISqfSONCFPZU/zPu8hcyArY+q65XqsV4gBVv9oqATPAC26Utt0V5zWfwX5Nidwl7J7Y7HVK3+I3Z9xdE7r8W8/SeGWbRL+lRhSjpgsI1ZTlLdmuWYtN4kuDzk87RabxaYwMnnlmjJcWO46GexExaYaPSZb9iYs1KCMfatlbvZTlJ87X853Sr7A2slLMlQ5VZsysfZBIAIPu6i9zpqZYnxqBM5dctr5rgi3cRvnC3dvKjVlHG2dvcWcXqWTmxe3aVNyjMcwtcBWNri41A5TpwmNSquam2YXtxFjyIOoMpGKxHWVHe1s7EgHeF0Cg99gJLdE2PW1BwKAnlcNYfAmb1fpqpW/pcvO2V7yONTMtJZ4iJTEoiIgCZExEAoNAGo4ubGq4ud9jUbfbjbN8JeMHg1pIFQWG/vJ4sTxJmIl31eTThTXGOCKn3fme8REpCU49s4cPQqA8FLA8mXtKfUCVBTcXiJ03Qm9M17v5NS54RmIidEaZiepo9/P4C8RMpACl38VH4hea9Xp5X/AKrRE9YX3BhhYkcjaYiJ4AiIgG+GpB6tNDuZwD3gXYjzy285M7Y2Eio9Sn2CoLFR7DW39n6p7x6GInMdUrVKd1FweNl9ywoRThhkCNReefUKDfKt+dhETpcZNHLRkiWDojR7NR+JYJ5IL/EufQTESn6w2rfbxRs2/LLBERORNwREQD//2Q=="/>
          <p:cNvSpPr>
            <a:spLocks noChangeAspect="1" noChangeArrowheads="1"/>
          </p:cNvSpPr>
          <p:nvPr/>
        </p:nvSpPr>
        <p:spPr bwMode="auto">
          <a:xfrm>
            <a:off x="63500" y="-10541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BUUEhQUFRUVFhgUFhUUFhgXFBUUFhUWFRQVFxcXHCYfGBojHRQVHy8gJScpLCwsFR4xNTAqNSYrLSkBCQoKDgwOGg8PGiwkHyQtLCwsNC0sLCwsLCosLSksLCwsLCwsLCwsLCwsKSwsKiwsMCkqLCwsKSwpLCwsLCwsKf/AABEIAOUA3AMBIgACEQEDEQH/xAAbAAEAAgMBAQAAAAAAAAAAAAAABQYBAgQDB//EAEMQAAIBAgMEBwQHBQgCAwAAAAECAAMRBBIhBTFBUQYTImFxgZEyUqGxI0JygpLB0QcUQ2KiFRYzNFRj4fAkslNz4v/EABsBAQACAwEBAAAAAAAAAAAAAAADBQEEBgIH/8QAMxEAAgEDAwICCgEDBQAAAAAAAAECAwQREiExBUFRYRMiMnGBkaGx0fDBQlLhBhQWI3L/2gAMAwEAAhEDEQA/AL5ERL4pBERAEREAREQBETB3ab+F91+F4BmJVcL0yZ3VOrVc2UXJNg9PXGKeXVgr+KMP0orOcgWnmY4fKzLUVMuINUA5ScxA6q4NhmvuEj9JEk0MtUSp1Ok2JClwlDKKWIrampcrhqnVsvi11seFjvkn0g2y1ALkCklalQghmOSmoJNlsFUZhdmIA033mdaMaGTMSt4DblSpXVFCgOc7ZyzZVGHwdQqltx/8hhy0vxM99obfam1Zh1eSgQHVmIqOxo9aAnC5uoAO+zbrRrWMjQydiVwbdrCotEiialTqsrrn6pRUWs9iL3JtRNtRfON0416S1i5KKGJCJkF3XMKmKV6lNAQ1S/UqcoN7XOuWY9IhoZb4nNs7FirRSoLEOobs3tqOGYA28QD3Tpkh5EREGBERAEREAREQBERAEREAREQBERAExOHE4xlYgW/6J5f2s3IfKUb69aRqSpybTi2nt4bdi1XSbhwU0k01nnxO5cKgNwig3Y3Ci939s3tvbiePGedDZdFPYpUl1v2aarqNQdBv13zk/tr+X4/8QdvD3T6ibUOp2k+JfR/ghlYXEeY/Vfk7zhEtbItrMtso9ljdxu3E6kcZjE4GnUt1lNHym651Vsp5jMND3icB6Qr7jfD9Zoekye43qP1mwrqjLhkLt6q5RJ08Kim6ooI0BCgECyrwHJFHgo5CYbBUy4qFELgWDlVzgcg1rganTvkU3Slfcb1E8m6XD/4z+IfpJozhLgicJrkkK+Ew9KmVanSWmzDMvVr1ZbeCwC24bzPd9nUXTKadJksBYopWy6qLEWsLm3K8ruN6UiojI1LRhb293Ijs7wflIjAbbq0PYa6+62q+XLymzChrWxHKenk+gogAAAAAFgBoABoABwE2lfwXTKk2lQGmfNl9Rr8JM4bG06nsOrfZYH5TEqU4co8qSfDPeIiRnoREQBERAEREAREQBERAEREAREQCMxdElzYE+XdOc4Fz9U+o/WTUzObl/p2hOrKrKcvWbe2O7z4Mu49ZqxpxhGK2SXfsQR2XU5D1mh2NUPu+ssETah0W3hw5fNfggl1StLsv34leOwKh4r6n9JqejT+8nx/SWOJuQsKUOM/M15XlSXJXP7rNxdfIGY/ujzqf0f8A6lkibUacY8EEqspclWxnRhKaM71GsovoAL8hqd95E7P6PVa2oGVfebcfsjeZeq2HVwAwBAN7HdcbjbjPSbMKrgtiGS1ckNgeilGnqw6xub7vJd3reS9OkF9kAeAA+U3ieZTlL2mFFLgRETwZEREAREQBERAEREAREQBERAMEzxw2JzX7vlwnnjq1hlG8/KcdCrla/r4TluodcVtfQop+qvb+P45+hf2fSnWtZVH7T9n4fngl4mAbzM6lPO6KHgREQYEREAREQBEwZUcR0qrYeq1Oqq1Mp0b2Cy8Dppr4c5PRoSrZUOTxOoobst8StUundE+0lQfhI+Y+U9f774f/AHPw/wDP/bz27Ssv6WefTU/EsESuv05oAaCofugfNpwVem1SowShSAZjlBY5jc6DQWE9Rsqz/px7zDr013LjE86CkKAxzMBqbAXPE2G6ek1GTCImlOqGF1IIuRcG+qkqw8QQR5TAN4iIBiVPamCxnWv1Rfqw5C2YapiUyu2pv9C12Hda0tsTzKOo9RlgpeMwuLNSp1a1luuIT2mP1CMOysXy6lQQFUZSbE3Jv2VdhVDVsGr9WK9EaVqljQ6j6a/aubvvO/TSSWI6RU1zAZgw3dZTqKjBai03Ktl7Vi43X3jhrOzA7QSsGKZrKxW7KyglSVOXMBmAIIuNNJHpi9sntyfgeWwqbrh6a1b5wCDmN20Y5bnj2cs661UKLmbO4AuZwMrVDfcOF93/ADK/qN7K2gqdFaqkvZXPxfkjcs7VVpa6r0wXL/heZzu9zc8Zie+JpBbAaneTPFTrPmN3QnSruFaXrf1d8N77+Pmdzb1Y1KSnTW3btsv3Y68DiPqny/Sd04KmC4ru32nthcRfstvHxnfdJuK9tizu1j+yXZrwz9vLb38l1CjSr5ubd/8Apd154+50xETpiiEREAREQBK1012VnpCqo7VPf3of0OvmZZZrUphgQRcEEEcwdCJNRqulNTXY8zgpxcWfIonXtTAGjWamfqnQ81Oqn0nJOtjJSSaKVrDwxLZ0H2Vcmsw3dlPG3aPobeZlWo0i7BV1LEADvOgn1PZ2CFGklMfVFr8zxPmbmV3Ua2inoXL+xtWtPVLU+x0yoph6xVM6Yq90/erVD2yM9+pUNcjPlYlLdiwsd0t05MftNKIBcObhj2Ed7KouzHKDYAcTOaks7tlrF44Kx+6YmzXXEZiv/jWc2pfTVSOv7VrhDSJLZuyMu8G9j2Nh2SmwYWJrV2A/lfEVHQ+asD5zyo9IKZqdXcli5VMiO2gWmxZjlsoHWrre1jv32k5iEUnszMm+5mIiSEYiJXuk+NqLnVGUKMNVqsCtyxVlUKGBBUdo6jWYk8LJ6Sy8BOhlMMWLuSQy3sgYhqiVe2+XNUYGmACToNLcZM4HBikgRSSAWOu/tOzn4sZVcb0qrI1dQUYrmyABbIq1UQs5z5kyq5Y51Cm1w1prW6UV1QEvSsHqDMvVszogpkWAcI5GZlK02zGwIB1EiUoR4JHGTLkyA75kwDOfHVbLbn8uMjuq8LWjOvLsvn4L+D1b0pV6kaS7v5eJw1qmZif+2mkRPjlWpKrN1Jct5fxPpFOCpxUI8LYkMBVutuXynQUB8pGYarlYHhuMlJ9M6Bdq6tFCe7hs/d2f74HEdXt3b3DlHiW/5/fMzEROhKYREQBERAMGcmC2rTqkhG7S+0h0dSN91P5aTslb6UdHzU+mpaVF1IGhYDiP5h8ZPRjCb0zeM8P8nibkllbnN062ddVrAbuw3gdVPrceYlNk/R6Us1JqOIGdWBXOPbU8CfesbcjpICdFaQnTh6Ofbj3FZWlGUtUe5ZOhGzs9Y1DupjT7bXA9Bc+kuWM2hTpLeowUcL7z4AamUbDdJDQw4pUBZjdnqMPrHgo7hYXPLdJPo1sRqrDEYgluKBtSTwY34chK+7ouUnVqvEeEu7NmjPCUIbvuWyjVzKGsRcXswsRfmOEjdt9H1xOXOxACupXKjKQ4ALZXBAcW0a1xc8567exrUsOzoVDDLYvoou6g3J0BsTYtoDa+l5XaW3K1RqeRlDVBTplzTuBeviEYhVqFG/wxYqxB3g20lFOUeGWEYvlE9gdgJSqdYGYmzDW1u0tFTuH+wvqZKSm4XblY4imWICulNKtQDsKVxOMpiyX7JqGmozahbgcpJdF9tvXLioyMyhG+jAyDNmBAZWJ3qey4VxxB0MxGceEZlF8ssERElIxMWmYgGMo9ZjILWsLDd3TaIBiReJq5mvw3CSNZCRYG1/lPFcAvG5nN9btLu+00KKSjy23jL7Lx2932Lvpdxb2uatV+twkl28fAj4kp+6Lyj91XkJQL/Slz/fH6/gt/+QUP7ZfT8kXJLB1rr3jT9JlsGvKa08Jla4PiDLDpnSb3p1wp7Si9pYfbx3xx+TTvuoW17Rcd1JbrK+m2eTpiInZnMiIiAIiIAiIgFH6Y7DyN1yDsse0B9Vjx8D8/GVifWsTh1qIyMLqwsR3GfMMZs1qdY0d7Bso/mv7JHjcToen3OuGiXK+3+CtuaWl6l3O/oxsT94q3YfRpq3eeC+fHun0QCceyNmihRWmOGrHmx3n/ALyE7ZU3dw61TPZcG5Rp+jj5mCICzMTUJjFoCzMQBERAEREAREQBERAEREAREQBERAEREAREQBERAE4a2yUaulY+0ikW58ifC59e6d0T1GTjwYaT5ERE8mRERAEREAREQBERAEREAREQBERAE0qVAouSB4zWrTJ3NbykZi8G41N27xr/AMypvr6tbr1KLl57Y+SbfzwWFpa0qz9eol5b5+uF9z1xO1uCepnVh6yhQC4J4nMDr6yBIipgn9xvS8pbTqlxKbqSWr54X757lrcWFGMVBPH3ZYxXX3h6ibCoOY9ZU3wr+434T+k5qlE8VPp5fpLqn1CcuYfvyKyVlFcSLrnHMQag5j1lCde6eLCb1Ovr7GtOhp7n0BsUg3so8WE8X2rRG+rT/Gv6z581p5PLCnSU+5qTekv9TpFh131V8rn5CZwG3qNZylNiWAzeyRoCBvPiJ85eTfQf/NH/AOpv/ZJuSs4Kk55eUjXVaTmol8iIlWbQiIgCIiAIiIAiIgCIiAIiIAiIgCYmZiAc2KwCv3HmPz5z2oKQoDG5Gl+cqqdInZaZ6+mvWFOt+j/yl891dibAkgJZ+N23aTQ9JatiesQZVvRXIL436eogKXN9VRNEvrUvusJqxjShNzisN8+fvNiTqSioSey48i4xK7/aBpYN3zWP7xWQMQGtmxlVFJzMFAsR2mIUaE6C0i6W3qzlSCue7Uc+UN2Ti6FMNZSFPYe9xobAjSTOoiNQbLqRNDRX3V9BITpDtDEUci0bM9VTTQsun7wMrBmtuUoKunNRIjaHS+qKIqowXOlSvTRkUE0wctNSXYFibXKoC3a1IAFzqJchQb4Le2CpneifhH6TzfZNE76VM/dEhWx2IaplWqqh8TXor9EGyJRSsym9+0TkXU6es4P7wYkU1LVKd6iUKuYqlMIKy1i1NWc5LjIli5F9RcEiFVwPRtljfo9hz/BTyFvlM4HYNGi+emuU2K+0xFiQdxPcPSe2zMV1tCnUN+2itquU6gH2bnL4XPid86pOqs8Yy8e8icFngRETwZEREAREQBERAEREAREQBERAERI3HdI8NR/xK1NTyzXb8K3MGSSiU/GftPwqewKtTwXKPViD8JD4j9rLfw8Oo73cn4AD5zGUD6PE+TV/2n4tvZFJPBCf/YmcdX9oGNb+Nb7KIPymNRg+yxPih6bY3/U1PLL+kx/fTG/6mp/T+kajJ9sifFB02xv+oqeeX9J70/2g40fxr/aRD+UajB9kifKKH7UcUPaWi/ihB/pYfKSeG/a0f4mHHij/AJMPzjUjJ9FiVLB/tMwj+11lP7SXHqhPykrS6YYNmCjE0bncC4B877vOZ1IYbJiJhWuLjUHceBmZkwIiIAiIgCIiAIiR+1tt08OBmuzt7FNbF27wOC82NgOc8ykorMnhGUs8EhOPG7Yo0dKtVEPJmGb8O/4Sp4zalet7bmmh/h0WI05PVFmb7uUeO+ctDDKnsKFvvIGp7yd5PjKWv1mnF4prP0RKqXiWHGdO8JTF2Z9fZ+iqDP3KWUA898q+1f2qsbjD0go9+pqfwjQeZMbV2atemUbQ3zK3usL2PeNSCORlIx2Aei1qi25N9Ru8N+RsZNZ9RVdYlhSMShjg7No9JsTXv1lZyD9UHKn4VsJFzIEzlliQ5NZ04PZtWqM1NCy+9dQP6iD8J45ZtSJVsyEq3NTY+dt47jpI6sajj/1tZ8z1Fx7k7g+h5NjVe38qC582b8h5ySp9FsOBqrN3s7X+BE6Ni481qKu3tXKtbddTa45X0Nu+d05GtdXDk1OT28NvsbSSXBEVeitA7lZe9Xb5NcSvbW2E9DtXz092e1ivLOOHiNPDS94mtSmGBDAEEEEHcQdCDPVC/rUpZzleDMOKfJ84tFp14/BdVVenvCnsk7yhF1J794PgZz5Z11OSqRU48M1JbPBpMT0tMZZ7wMmkw6A7wD4zfLMW8+4bz4DjPL43MryO7ZG3sRhP8vVZVvc0zZqZ+69wp7xPomx+nFWpTVzTSqp4oTSqAjQqyNmW4+0PDWfOqew67C4pN97KvwYg/CT3RnAVqTVBUWyNYjtA9oaHceIt6CVV3dqnHVRmsrts8mxFN+0j6Fhul1BrBy1EnS1Zcov9sXQ/ikwrAgEG4OoI1BHMHjKHNMNTNI3oO1E77J/hk/zUz2D42B75DR612qx+X4MOmux9BiVnA9L8thilCf7tO5pffB7VPx1Ue8JZEcMAQQQRcEG4IO4gjeJeUq9OtHVB5InFrk2iIkp5K3tbpSbmnhrEjRqx1poeIQfxGH4RxJ3SCp0rEkkszas7G7uebH8hoOAE2VQAAAABoANAByEzOJur2pcv1tl4G2klwIgmQmN6VU10pjrDzBtT/Fx8gZrUqM6r0wWQ3gm4Ivpvvw5ym1ukVdvrBO5FHza85KmNqto1WoQd4zsAfIECWkOj15ctIjdWKMY6mBWqBbZRUa1t2+5A8DceU8bTYLE6enDRBRe+Fg1ZSy2zGWYbQXPDWbyR2BgBUrXYXWmA572JIQfAn7oni4qqjTdR9hBangsGwcEaVBVbRjd2HIuc1vIWHlJCInCzk5ycnyzfETDNYXOgGpJ3AStbX6Q57pRPZ41Afa7k7v5vTnJbe3nXnpgv8GG1FZZxberh8SxXcoVL8yty3oWt4gzgtMhLaCLTtqFFUaaprsaEp6nk1tMZZvaJNgxk0yyd6IU1L1CfaUKBzCtmufPKPSQk69kY7qaysT2T2H+yTo3kbHwJmh1ClKpbyUf3BLSl625d4iJxZuCIiAJtgcXUw5vQsVJu1Fjam3MqbHq27wLHiOM1iS0q06MtUHhgt2ydt08QDlurr7dNtHTxHEHgwuDzkhPnz09Qykq6+y6mzLffbmDxU3B4iS+H6YOqgVaDuw+vRyZGHPK7AqeY1Hfy6e06pTqrFT1X9GQyp+BFxETkyYrHSzEkutO5y5c7DgxLELfmOy2m6QYEkNu1c2Jqfy5UH3V1+LNPLZ+z2rPlXQDVm4KPzPIflczsbJQt7WMpbbZfxNSpmU8I1wOAes2VANNSToqjvt8BOrE9HqyC9lcDeKZJb8JUX8pasHg1pIEQWA9SeJJ4kz2lPV6vVdTMNo+BKqMcbnz5RebASW6RbPCVA6iy1NG5CoNb/eF/Ne+Rtp0lrXjcU1UX6zUqR0PBpaTHRjEBajodC4BXvK3uPGzA+R5SKtBH6gjQgjcQeBi7tv8AcUnTyYp1NMsl7kVj+kSISqfSONCFPZU/zPu8hcyArY+q65XqsV4gBVv9oqATPAC26Utt0V5zWfwX5Nidwl7J7Y7HVK3+I3Z9xdE7r8W8/SeGWbRL+lRhSjpgsI1ZTlLdmuWYtN4kuDzk87RabxaYwMnnlmjJcWO46GexExaYaPSZb9iYs1KCMfatlbvZTlJ87X853Sr7A2slLMlQ5VZsysfZBIAIPu6i9zpqZYnxqBM5dctr5rgi3cRvnC3dvKjVlHG2dvcWcXqWTmxe3aVNyjMcwtcBWNri41A5TpwmNSquam2YXtxFjyIOoMpGKxHWVHe1s7EgHeF0Cg99gJLdE2PW1BwKAnlcNYfAmb1fpqpW/pcvO2V7yONTMtJZ4iJTEoiIgCZExEAoNAGo4ubGq4ud9jUbfbjbN8JeMHg1pIFQWG/vJ4sTxJmIl31eTThTXGOCKn3fme8REpCU49s4cPQqA8FLA8mXtKfUCVBTcXiJ03Qm9M17v5NS54RmIidEaZiepo9/P4C8RMpACl38VH4hea9Xp5X/AKrRE9YX3BhhYkcjaYiJ4AiIgG+GpB6tNDuZwD3gXYjzy285M7Y2Eio9Sn2CoLFR7DW39n6p7x6GInMdUrVKd1FweNl9ywoRThhkCNReefUKDfKt+dhETpcZNHLRkiWDojR7NR+JYJ5IL/EufQTESn6w2rfbxRs2/LLBERORNwREQD//2Q=="/>
          <p:cNvSpPr>
            <a:spLocks noChangeAspect="1" noChangeArrowheads="1"/>
          </p:cNvSpPr>
          <p:nvPr/>
        </p:nvSpPr>
        <p:spPr bwMode="auto">
          <a:xfrm>
            <a:off x="215900" y="-9017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BUUEhQUFRUVFhgUFhUUFhgXFBUUFhUWFRQVFxcXHCYfGBojHRQVHy8gJScpLCwsFR4xNTAqNSYrLSkBCQoKDgwOGg8PGiwkHyQtLCwsNC0sLCwsLCosLSksLCwsLCwsLCwsLCwsKSwsKiwsMCkqLCwsKSwpLCwsLCwsKf/AABEIAOUA3AMBIgACEQEDEQH/xAAbAAEAAgMBAQAAAAAAAAAAAAAABQYBAgQDB//EAEMQAAIBAgMEBwQHBQgCAwAAAAECAAMRBBIhBTFBUQYTImFxgZEyUqGxI0JygpLB0QcUQ2KiFRYzNFRj4fAkslNz4v/EABsBAQACAwEBAAAAAAAAAAAAAAADBQEEBgIH/8QAMxEAAgEDAwICCgEDBQAAAAAAAAECAwQREiExBUFRYRMiMnGBkaGx0fDBQlLhBhQWI3L/2gAMAwEAAhEDEQA/AL5ERL4pBERAEREAREQBETB3ab+F91+F4BmJVcL0yZ3VOrVc2UXJNg9PXGKeXVgr+KMP0orOcgWnmY4fKzLUVMuINUA5ScxA6q4NhmvuEj9JEk0MtUSp1Ok2JClwlDKKWIrampcrhqnVsvi11seFjvkn0g2y1ALkCklalQghmOSmoJNlsFUZhdmIA033mdaMaGTMSt4DblSpXVFCgOc7ZyzZVGHwdQqltx/8hhy0vxM99obfam1Zh1eSgQHVmIqOxo9aAnC5uoAO+zbrRrWMjQydiVwbdrCotEiialTqsrrn6pRUWs9iL3JtRNtRfON0416S1i5KKGJCJkF3XMKmKV6lNAQ1S/UqcoN7XOuWY9IhoZb4nNs7FirRSoLEOobs3tqOGYA28QD3Tpkh5EREGBERAEREAREQBERAEREAREQBERAExOHE4xlYgW/6J5f2s3IfKUb69aRqSpybTi2nt4bdi1XSbhwU0k01nnxO5cKgNwig3Y3Ci939s3tvbiePGedDZdFPYpUl1v2aarqNQdBv13zk/tr+X4/8QdvD3T6ibUOp2k+JfR/ghlYXEeY/Vfk7zhEtbItrMtso9ljdxu3E6kcZjE4GnUt1lNHym651Vsp5jMND3icB6Qr7jfD9Zoekye43qP1mwrqjLhkLt6q5RJ08Kim6ooI0BCgECyrwHJFHgo5CYbBUy4qFELgWDlVzgcg1rganTvkU3Slfcb1E8m6XD/4z+IfpJozhLgicJrkkK+Ew9KmVanSWmzDMvVr1ZbeCwC24bzPd9nUXTKadJksBYopWy6qLEWsLm3K8ruN6UiojI1LRhb293Ijs7wflIjAbbq0PYa6+62q+XLymzChrWxHKenk+gogAAAAAFgBoABoABwE2lfwXTKk2lQGmfNl9Rr8JM4bG06nsOrfZYH5TEqU4co8qSfDPeIiRnoREQBERAEREAREQBERAEREAREQCMxdElzYE+XdOc4Fz9U+o/WTUzObl/p2hOrKrKcvWbe2O7z4Mu49ZqxpxhGK2SXfsQR2XU5D1mh2NUPu+ssETah0W3hw5fNfggl1StLsv34leOwKh4r6n9JqejT+8nx/SWOJuQsKUOM/M15XlSXJXP7rNxdfIGY/ujzqf0f8A6lkibUacY8EEqspclWxnRhKaM71GsovoAL8hqd95E7P6PVa2oGVfebcfsjeZeq2HVwAwBAN7HdcbjbjPSbMKrgtiGS1ckNgeilGnqw6xub7vJd3reS9OkF9kAeAA+U3ieZTlL2mFFLgRETwZEREAREQBERAEREAREQBERAMEzxw2JzX7vlwnnjq1hlG8/KcdCrla/r4TluodcVtfQop+qvb+P45+hf2fSnWtZVH7T9n4fngl4mAbzM6lPO6KHgREQYEREAREQBEwZUcR0qrYeq1Oqq1Mp0b2Cy8Dppr4c5PRoSrZUOTxOoobst8StUundE+0lQfhI+Y+U9f774f/AHPw/wDP/bz27Ssv6WefTU/EsESuv05oAaCofugfNpwVem1SowShSAZjlBY5jc6DQWE9Rsqz/px7zDr013LjE86CkKAxzMBqbAXPE2G6ek1GTCImlOqGF1IIuRcG+qkqw8QQR5TAN4iIBiVPamCxnWv1Rfqw5C2YapiUyu2pv9C12Hda0tsTzKOo9RlgpeMwuLNSp1a1luuIT2mP1CMOysXy6lQQFUZSbE3Jv2VdhVDVsGr9WK9EaVqljQ6j6a/aubvvO/TSSWI6RU1zAZgw3dZTqKjBai03Ktl7Vi43X3jhrOzA7QSsGKZrKxW7KyglSVOXMBmAIIuNNJHpi9sntyfgeWwqbrh6a1b5wCDmN20Y5bnj2cs661UKLmbO4AuZwMrVDfcOF93/ADK/qN7K2gqdFaqkvZXPxfkjcs7VVpa6r0wXL/heZzu9zc8Zie+JpBbAaneTPFTrPmN3QnSruFaXrf1d8N77+Pmdzb1Y1KSnTW3btsv3Y68DiPqny/Sd04KmC4ru32nthcRfstvHxnfdJuK9tizu1j+yXZrwz9vLb38l1CjSr5ubd/8Apd154+50xETpiiEREAREQBK1012VnpCqo7VPf3of0OvmZZZrUphgQRcEEEcwdCJNRqulNTXY8zgpxcWfIonXtTAGjWamfqnQ81Oqn0nJOtjJSSaKVrDwxLZ0H2Vcmsw3dlPG3aPobeZlWo0i7BV1LEADvOgn1PZ2CFGklMfVFr8zxPmbmV3Ua2inoXL+xtWtPVLU+x0yoph6xVM6Yq90/erVD2yM9+pUNcjPlYlLdiwsd0t05MftNKIBcObhj2Ed7KouzHKDYAcTOaks7tlrF44Kx+6YmzXXEZiv/jWc2pfTVSOv7VrhDSJLZuyMu8G9j2Nh2SmwYWJrV2A/lfEVHQ+asD5zyo9IKZqdXcli5VMiO2gWmxZjlsoHWrre1jv32k5iEUnszMm+5mIiSEYiJXuk+NqLnVGUKMNVqsCtyxVlUKGBBUdo6jWYk8LJ6Sy8BOhlMMWLuSQy3sgYhqiVe2+XNUYGmACToNLcZM4HBikgRSSAWOu/tOzn4sZVcb0qrI1dQUYrmyABbIq1UQs5z5kyq5Y51Cm1w1prW6UV1QEvSsHqDMvVszogpkWAcI5GZlK02zGwIB1EiUoR4JHGTLkyA75kwDOfHVbLbn8uMjuq8LWjOvLsvn4L+D1b0pV6kaS7v5eJw1qmZif+2mkRPjlWpKrN1Jct5fxPpFOCpxUI8LYkMBVutuXynQUB8pGYarlYHhuMlJ9M6Bdq6tFCe7hs/d2f74HEdXt3b3DlHiW/5/fMzEROhKYREQBERAMGcmC2rTqkhG7S+0h0dSN91P5aTslb6UdHzU+mpaVF1IGhYDiP5h8ZPRjCb0zeM8P8nibkllbnN062ddVrAbuw3gdVPrceYlNk/R6Us1JqOIGdWBXOPbU8CfesbcjpICdFaQnTh6Ofbj3FZWlGUtUe5ZOhGzs9Y1DupjT7bXA9Bc+kuWM2hTpLeowUcL7z4AamUbDdJDQw4pUBZjdnqMPrHgo7hYXPLdJPo1sRqrDEYgluKBtSTwY34chK+7ouUnVqvEeEu7NmjPCUIbvuWyjVzKGsRcXswsRfmOEjdt9H1xOXOxACupXKjKQ4ALZXBAcW0a1xc8567exrUsOzoVDDLYvoou6g3J0BsTYtoDa+l5XaW3K1RqeRlDVBTplzTuBeviEYhVqFG/wxYqxB3g20lFOUeGWEYvlE9gdgJSqdYGYmzDW1u0tFTuH+wvqZKSm4XblY4imWICulNKtQDsKVxOMpiyX7JqGmozahbgcpJdF9tvXLioyMyhG+jAyDNmBAZWJ3qey4VxxB0MxGceEZlF8ssERElIxMWmYgGMo9ZjILWsLDd3TaIBiReJq5mvw3CSNZCRYG1/lPFcAvG5nN9btLu+00KKSjy23jL7Lx2932Lvpdxb2uatV+twkl28fAj4kp+6Lyj91XkJQL/Slz/fH6/gt/+QUP7ZfT8kXJLB1rr3jT9JlsGvKa08Jla4PiDLDpnSb3p1wp7Si9pYfbx3xx+TTvuoW17Rcd1JbrK+m2eTpiInZnMiIiAIiIAiIgFH6Y7DyN1yDsse0B9Vjx8D8/GVifWsTh1qIyMLqwsR3GfMMZs1qdY0d7Bso/mv7JHjcToen3OuGiXK+3+CtuaWl6l3O/oxsT94q3YfRpq3eeC+fHun0QCceyNmihRWmOGrHmx3n/ALyE7ZU3dw61TPZcG5Rp+jj5mCICzMTUJjFoCzMQBERAEREAREQBERAEREAREQBERAEREAREQBERAE4a2yUaulY+0ikW58ifC59e6d0T1GTjwYaT5ERE8mRERAEREAREQBERAEREAREQBERAE0qVAouSB4zWrTJ3NbykZi8G41N27xr/AMypvr6tbr1KLl57Y+SbfzwWFpa0qz9eol5b5+uF9z1xO1uCepnVh6yhQC4J4nMDr6yBIipgn9xvS8pbTqlxKbqSWr54X757lrcWFGMVBPH3ZYxXX3h6ibCoOY9ZU3wr+434T+k5qlE8VPp5fpLqn1CcuYfvyKyVlFcSLrnHMQag5j1lCde6eLCb1Ovr7GtOhp7n0BsUg3so8WE8X2rRG+rT/Gv6z581p5PLCnSU+5qTekv9TpFh131V8rn5CZwG3qNZylNiWAzeyRoCBvPiJ85eTfQf/NH/AOpv/ZJuSs4Kk55eUjXVaTmol8iIlWbQiIgCIiAIiIAiIgCIiAIiIAiIgCYmZiAc2KwCv3HmPz5z2oKQoDG5Gl+cqqdInZaZ6+mvWFOt+j/yl891dibAkgJZ+N23aTQ9JatiesQZVvRXIL436eogKXN9VRNEvrUvusJqxjShNzisN8+fvNiTqSioSey48i4xK7/aBpYN3zWP7xWQMQGtmxlVFJzMFAsR2mIUaE6C0i6W3qzlSCue7Uc+UN2Ti6FMNZSFPYe9xobAjSTOoiNQbLqRNDRX3V9BITpDtDEUci0bM9VTTQsun7wMrBmtuUoKunNRIjaHS+qKIqowXOlSvTRkUE0wctNSXYFibXKoC3a1IAFzqJchQb4Le2CpneifhH6TzfZNE76VM/dEhWx2IaplWqqh8TXor9EGyJRSsym9+0TkXU6es4P7wYkU1LVKd6iUKuYqlMIKy1i1NWc5LjIli5F9RcEiFVwPRtljfo9hz/BTyFvlM4HYNGi+emuU2K+0xFiQdxPcPSe2zMV1tCnUN+2itquU6gH2bnL4XPid86pOqs8Yy8e8icFngRETwZEREAREQBERAEREAREQBERAERI3HdI8NR/xK1NTyzXb8K3MGSSiU/GftPwqewKtTwXKPViD8JD4j9rLfw8Oo73cn4AD5zGUD6PE+TV/2n4tvZFJPBCf/YmcdX9oGNb+Nb7KIPymNRg+yxPih6bY3/U1PLL+kx/fTG/6mp/T+kajJ9sifFB02xv+oqeeX9J70/2g40fxr/aRD+UajB9kifKKH7UcUPaWi/ihB/pYfKSeG/a0f4mHHij/AJMPzjUjJ9FiVLB/tMwj+11lP7SXHqhPykrS6YYNmCjE0bncC4B877vOZ1IYbJiJhWuLjUHceBmZkwIiIAiIgCIiAIiR+1tt08OBmuzt7FNbF27wOC82NgOc8ykorMnhGUs8EhOPG7Yo0dKtVEPJmGb8O/4Sp4zalet7bmmh/h0WI05PVFmb7uUeO+ctDDKnsKFvvIGp7yd5PjKWv1mnF4prP0RKqXiWHGdO8JTF2Z9fZ+iqDP3KWUA898q+1f2qsbjD0go9+pqfwjQeZMbV2atemUbQ3zK3usL2PeNSCORlIx2Aei1qi25N9Ru8N+RsZNZ9RVdYlhSMShjg7No9JsTXv1lZyD9UHKn4VsJFzIEzlliQ5NZ04PZtWqM1NCy+9dQP6iD8J45ZtSJVsyEq3NTY+dt47jpI6sajj/1tZ8z1Fx7k7g+h5NjVe38qC582b8h5ySp9FsOBqrN3s7X+BE6Ni481qKu3tXKtbddTa45X0Nu+d05GtdXDk1OT28NvsbSSXBEVeitA7lZe9Xb5NcSvbW2E9DtXz092e1ivLOOHiNPDS94mtSmGBDAEEEEHcQdCDPVC/rUpZzleDMOKfJ84tFp14/BdVVenvCnsk7yhF1J794PgZz5Z11OSqRU48M1JbPBpMT0tMZZ7wMmkw6A7wD4zfLMW8+4bz4DjPL43MryO7ZG3sRhP8vVZVvc0zZqZ+69wp7xPomx+nFWpTVzTSqp4oTSqAjQqyNmW4+0PDWfOqew67C4pN97KvwYg/CT3RnAVqTVBUWyNYjtA9oaHceIt6CVV3dqnHVRmsrts8mxFN+0j6Fhul1BrBy1EnS1Zcov9sXQ/ikwrAgEG4OoI1BHMHjKHNMNTNI3oO1E77J/hk/zUz2D42B75DR612qx+X4MOmux9BiVnA9L8thilCf7tO5pffB7VPx1Ue8JZEcMAQQQRcEG4IO4gjeJeUq9OtHVB5InFrk2iIkp5K3tbpSbmnhrEjRqx1poeIQfxGH4RxJ3SCp0rEkkszas7G7uebH8hoOAE2VQAAAABoANAByEzOJur2pcv1tl4G2klwIgmQmN6VU10pjrDzBtT/Fx8gZrUqM6r0wWQ3gm4Ivpvvw5ym1ukVdvrBO5FHza85KmNqto1WoQd4zsAfIECWkOj15ctIjdWKMY6mBWqBbZRUa1t2+5A8DceU8bTYLE6enDRBRe+Fg1ZSy2zGWYbQXPDWbyR2BgBUrXYXWmA572JIQfAn7oni4qqjTdR9hBangsGwcEaVBVbRjd2HIuc1vIWHlJCInCzk5ycnyzfETDNYXOgGpJ3AStbX6Q57pRPZ41Afa7k7v5vTnJbe3nXnpgv8GG1FZZxberh8SxXcoVL8yty3oWt4gzgtMhLaCLTtqFFUaaprsaEp6nk1tMZZvaJNgxk0yyd6IU1L1CfaUKBzCtmufPKPSQk69kY7qaysT2T2H+yTo3kbHwJmh1ClKpbyUf3BLSl625d4iJxZuCIiAJtgcXUw5vQsVJu1Fjam3MqbHq27wLHiOM1iS0q06MtUHhgt2ydt08QDlurr7dNtHTxHEHgwuDzkhPnz09Qykq6+y6mzLffbmDxU3B4iS+H6YOqgVaDuw+vRyZGHPK7AqeY1Hfy6e06pTqrFT1X9GQyp+BFxETkyYrHSzEkutO5y5c7DgxLELfmOy2m6QYEkNu1c2Jqfy5UH3V1+LNPLZ+z2rPlXQDVm4KPzPIflczsbJQt7WMpbbZfxNSpmU8I1wOAes2VANNSToqjvt8BOrE9HqyC9lcDeKZJb8JUX8pasHg1pIEQWA9SeJJ4kz2lPV6vVdTMNo+BKqMcbnz5RebASW6RbPCVA6iy1NG5CoNb/eF/Ne+Rtp0lrXjcU1UX6zUqR0PBpaTHRjEBajodC4BXvK3uPGzA+R5SKtBH6gjQgjcQeBi7tv8AcUnTyYp1NMsl7kVj+kSISqfSONCFPZU/zPu8hcyArY+q65XqsV4gBVv9oqATPAC26Utt0V5zWfwX5Nidwl7J7Y7HVK3+I3Z9xdE7r8W8/SeGWbRL+lRhSjpgsI1ZTlLdmuWYtN4kuDzk87RabxaYwMnnlmjJcWO46GexExaYaPSZb9iYs1KCMfatlbvZTlJ87X853Sr7A2slLMlQ5VZsysfZBIAIPu6i9zpqZYnxqBM5dctr5rgi3cRvnC3dvKjVlHG2dvcWcXqWTmxe3aVNyjMcwtcBWNri41A5TpwmNSquam2YXtxFjyIOoMpGKxHWVHe1s7EgHeF0Cg99gJLdE2PW1BwKAnlcNYfAmb1fpqpW/pcvO2V7yONTMtJZ4iJTEoiIgCZExEAoNAGo4ubGq4ud9jUbfbjbN8JeMHg1pIFQWG/vJ4sTxJmIl31eTThTXGOCKn3fme8REpCU49s4cPQqA8FLA8mXtKfUCVBTcXiJ03Qm9M17v5NS54RmIidEaZiepo9/P4C8RMpACl38VH4hea9Xp5X/AKrRE9YX3BhhYkcjaYiJ4AiIgG+GpB6tNDuZwD3gXYjzy285M7Y2Eio9Sn2CoLFR7DW39n6p7x6GInMdUrVKd1FweNl9ywoRThhkCNReefUKDfKt+dhETpcZNHLRkiWDojR7NR+JYJ5IL/EufQTESn6w2rfbxRs2/LLBERORNwREQD//2Q=="/>
          <p:cNvSpPr>
            <a:spLocks noChangeAspect="1" noChangeArrowheads="1"/>
          </p:cNvSpPr>
          <p:nvPr/>
        </p:nvSpPr>
        <p:spPr bwMode="auto">
          <a:xfrm>
            <a:off x="368300" y="-7493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physics.uc.edu/~hanson/ASTRO/LECTURENOTES/F04/EARTHMOON/Page31_files/airconve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" y="3326946"/>
            <a:ext cx="3273135" cy="33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12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9. Moving air is called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wind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2050" name="Picture 2" descr="http://www.schoolofhowto.com/wp-content/uploads/2011/07/flying-k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54629"/>
            <a:ext cx="6484566" cy="430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6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10.  Air moves when the Sun’s </a:t>
            </a:r>
            <a:r>
              <a:rPr lang="en-US" sz="4000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energy</a:t>
            </a:r>
            <a:r>
              <a:rPr 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 heats the air.</a:t>
            </a:r>
          </a:p>
        </p:txBody>
      </p:sp>
      <p:pic>
        <p:nvPicPr>
          <p:cNvPr id="2050" name="Picture 2" descr="http://www.kdwebdesigns.com/StormWeb/images/weatherImages_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07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4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64" y="457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11.  A measure of the amount of moisture in the air is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humidity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4098" name="Picture 2" descr="http://www.catalogs.com/info/bestof/wp-content/uploads/2011/03/humid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1341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31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12.  Any form of water that falls from the clouds is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precipitation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  The term includes rain, snow, sleet, and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hail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5122" name="Picture 2" descr="http://www.weatherwizkids.com/precip_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69771"/>
            <a:ext cx="786983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6327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Please Do Now!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In the margin of your paper, list three ways the weather affects your life.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7008" y="4191000"/>
            <a:ext cx="4210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Share your examples with your partner.</a:t>
            </a:r>
          </a:p>
        </p:txBody>
      </p:sp>
      <p:pic>
        <p:nvPicPr>
          <p:cNvPr id="5" name="Picture 2" descr="http://static.guim.co.uk/sys-images/Guardian/Pix/site_furniture/2010/11/2/1288718299681/Weather-scenes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8" y="3696847"/>
            <a:ext cx="4633588" cy="27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13. Scientists collect data from a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weather station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3074" name="Picture 2" descr="http://www.proweatherstation.com/images/easy%20weather%20mountain%20background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76" y="1904999"/>
            <a:ext cx="4211048" cy="47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44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14. To measure rainfall, scientists collect rain in a tube called a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rain gauge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4098" name="Picture 2" descr="http://image.shutterstock.com/display_pic_with_logo/6741/6741,1129043688,2/stock-photo-rain-gauge-6194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"/>
          <a:stretch/>
        </p:blipFill>
        <p:spPr bwMode="auto">
          <a:xfrm>
            <a:off x="1894178" y="2286000"/>
            <a:ext cx="5159957" cy="443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00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15.  A tool used to measure air pressure is called a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barometer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3074" name="Picture 2" descr="http://upload.wikimedia.org/wikipedia/commons/9/9e/Dosen-bar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45953"/>
            <a:ext cx="47625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78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16. Weather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changes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 day to day, even hour to hour. But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climate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 is the pattern of weather in a place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over a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long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 period of time.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2" descr="http://www.lycaeum.org/mv/mu/pa_climate_ma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810000"/>
            <a:ext cx="88619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74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689" y="152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17. Pennsylvania has a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temperate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 climate.  It doesn’t get extremely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hot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 or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cold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2050" name="Picture 2" descr="Free  Weather Icon Set vector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91" y="2318657"/>
            <a:ext cx="4656795" cy="44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30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18. Pennsylvania’s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location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 on Earth affects its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climate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3076" name="Picture 4" descr="http://www.uwec.edu/jolhm/Student_Research/Zentgraf/Capstone%20Website/Pictures/Maps-world-map-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4580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124200" y="3810000"/>
            <a:ext cx="838200" cy="8048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9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42037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19. Elevation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 also affects the climate in an area.</a:t>
            </a:r>
          </a:p>
        </p:txBody>
      </p:sp>
      <p:pic>
        <p:nvPicPr>
          <p:cNvPr id="4098" name="Picture 2" descr="http://allforthecustomer.com/wp-content/uploads/2011/04/Mountains_valleys_and_ri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562600" cy="41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64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05706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ookman Old Style" panose="02050604050505020204" pitchFamily="18" charset="0"/>
              </a:rPr>
              <a:t>Create a Scrabble Summary to describe what you know about weather.  Use the example below as a guide.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7516" y="80106"/>
            <a:ext cx="6138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Scrabble 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0781" y="3318570"/>
            <a:ext cx="61622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86987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1. The blanket of air surrounding Earth is called the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atmospher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e.</a:t>
            </a:r>
          </a:p>
        </p:txBody>
      </p:sp>
      <p:pic>
        <p:nvPicPr>
          <p:cNvPr id="1026" name="Picture 2" descr="http://farm5.staticflickr.com/4109/4971286005_3bfaf0b4df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 bwMode="auto">
          <a:xfrm>
            <a:off x="1409700" y="2492828"/>
            <a:ext cx="6096000" cy="401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47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2. The atmosphere is made up mostly of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nitrogen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 and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oxygen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2050" name="Picture 2" descr="http://3.bp.blogspot.com/_skg7pH_a3go/RuyQ-mKqpKI/AAAAAAAAAiA/dBIuyfCYXic/s320/AtmosPi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20240"/>
            <a:ext cx="5105400" cy="500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39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3. The four layers of Earth’s atmosphere, from lowest to highest, are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troposphere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stratosphere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, mesosphere, and thermosphere.</a:t>
            </a:r>
          </a:p>
        </p:txBody>
      </p:sp>
      <p:pic>
        <p:nvPicPr>
          <p:cNvPr id="4" name="Picture 2" descr="http://www.setterfield.org/earth_atmosphere_layer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5"/>
          <a:stretch/>
        </p:blipFill>
        <p:spPr bwMode="auto">
          <a:xfrm>
            <a:off x="2133600" y="2706944"/>
            <a:ext cx="4688011" cy="415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9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All of Earth’s life exists in the troposphere.  It is also where all of Earth’s weather takes place.</a:t>
            </a:r>
          </a:p>
        </p:txBody>
      </p:sp>
      <p:pic>
        <p:nvPicPr>
          <p:cNvPr id="4" name="Picture 2" descr="http://pages.bangor.ac.uk/~oss006/meteorology/tropo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3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4. The condition of the atmosphere at a given time and place is called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weather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  *The four properties of weather are temperature, humidity, air pressure, and precipitation.</a:t>
            </a:r>
          </a:p>
        </p:txBody>
      </p:sp>
      <p:pic>
        <p:nvPicPr>
          <p:cNvPr id="6146" name="Picture 2" descr="http://static.guim.co.uk/sys-images/Guardian/Pix/site_furniture/2010/11/2/1288718299681/Weather-scenes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166652"/>
            <a:ext cx="4358580" cy="26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5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5.  When you measure how hot or cold something is, you measure its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temperature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.  Three factors that affect air temperature include time of day or night, </a:t>
            </a:r>
            <a:r>
              <a:rPr lang="en-US" sz="4000" u="sng" dirty="0">
                <a:solidFill>
                  <a:schemeClr val="bg1"/>
                </a:solidFill>
                <a:latin typeface="Bookman Old Style" pitchFamily="18" charset="0"/>
              </a:rPr>
              <a:t>the season</a:t>
            </a:r>
            <a:r>
              <a:rPr lang="en-US" sz="4000" dirty="0">
                <a:solidFill>
                  <a:schemeClr val="bg1"/>
                </a:solidFill>
                <a:latin typeface="Bookman Old Style" pitchFamily="18" charset="0"/>
              </a:rPr>
              <a:t> and closeness to oceans.</a:t>
            </a:r>
          </a:p>
        </p:txBody>
      </p:sp>
      <p:pic>
        <p:nvPicPr>
          <p:cNvPr id="7170" name="Picture 2" descr="http://www.srh.noaa.gov/jetstream/tropics/images/sunsr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78019"/>
            <a:ext cx="5943600" cy="25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9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248" y="381000"/>
            <a:ext cx="80672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Do You Think?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847" y="1828800"/>
            <a:ext cx="8372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Do you think air has weight to it?  What makes you think that?</a:t>
            </a:r>
          </a:p>
        </p:txBody>
      </p:sp>
      <p:pic>
        <p:nvPicPr>
          <p:cNvPr id="1026" name="Picture 2" descr="http://www.kasbahouse.com/images/FlatTop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3095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38862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Share your answer with a partner.</a:t>
            </a:r>
          </a:p>
        </p:txBody>
      </p:sp>
    </p:spTree>
    <p:extLst>
      <p:ext uri="{BB962C8B-B14F-4D97-AF65-F5344CB8AC3E}">
        <p14:creationId xmlns:p14="http://schemas.microsoft.com/office/powerpoint/2010/main" val="16146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240</TotalTime>
  <Words>512</Words>
  <Application>Microsoft Office PowerPoint</Application>
  <PresentationFormat>On-screen Show (4:3)</PresentationFormat>
  <Paragraphs>42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Bookman Old Style</vt:lpstr>
      <vt:lpstr>Calibri</vt:lpstr>
      <vt:lpstr>Candara</vt:lpstr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Jane Endress</cp:lastModifiedBy>
  <cp:revision>40</cp:revision>
  <cp:lastPrinted>2022-12-08T12:38:57Z</cp:lastPrinted>
  <dcterms:created xsi:type="dcterms:W3CDTF">2012-11-18T19:40:19Z</dcterms:created>
  <dcterms:modified xsi:type="dcterms:W3CDTF">2022-12-08T13:33:38Z</dcterms:modified>
</cp:coreProperties>
</file>